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2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F48E43-2850-4EF9-BF13-73385A30FCC1}" v="5" dt="2019-03-04T18:49:06.2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116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355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272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412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722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832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1316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97682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99193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36429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8512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50402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41236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60208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11694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77776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27991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5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  <p:sldLayoutId id="2147484140" r:id="rId12"/>
    <p:sldLayoutId id="2147484141" r:id="rId13"/>
    <p:sldLayoutId id="2147484142" r:id="rId14"/>
    <p:sldLayoutId id="2147484143" r:id="rId15"/>
    <p:sldLayoutId id="2147484144" r:id="rId16"/>
    <p:sldLayoutId id="2147484145" r:id="rId17"/>
  </p:sldLayoutIdLst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bd1NWTWfEs?feature=oembed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reeform 5">
            <a:extLst>
              <a:ext uri="{FF2B5EF4-FFF2-40B4-BE49-F238E27FC236}">
                <a16:creationId xmlns:a16="http://schemas.microsoft.com/office/drawing/2014/main" id="{D22D1B95-2B54-43E9-85D9-B489F6C5DD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21010068">
            <a:off x="8490951" y="4185117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79" name="Freeform 5">
            <a:extLst>
              <a:ext uri="{FF2B5EF4-FFF2-40B4-BE49-F238E27FC236}">
                <a16:creationId xmlns:a16="http://schemas.microsoft.com/office/drawing/2014/main" id="{7D0F3F6D-A49D-4406-8D61-1C4F8D792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455612" y="4241801"/>
            <a:ext cx="11277600" cy="2337161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81" name="Freeform 5">
            <a:extLst>
              <a:ext uri="{FF2B5EF4-FFF2-40B4-BE49-F238E27FC236}">
                <a16:creationId xmlns:a16="http://schemas.microsoft.com/office/drawing/2014/main" id="{D953A318-DA8D-4405-9536-D889E45C5E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82" name="Rectangle 12">
            <a:extLst>
              <a:ext uri="{FF2B5EF4-FFF2-40B4-BE49-F238E27FC236}">
                <a16:creationId xmlns:a16="http://schemas.microsoft.com/office/drawing/2014/main" id="{9E382A3D-2F90-475C-8DF2-F666FEA34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83171" y="1143000"/>
            <a:ext cx="8825658" cy="3389217"/>
          </a:xfrm>
        </p:spPr>
        <p:txBody>
          <a:bodyPr anchor="ctr">
            <a:normAutofit/>
          </a:bodyPr>
          <a:lstStyle/>
          <a:p>
            <a:pPr algn="ctr"/>
            <a:r>
              <a:rPr lang="ru-RU" sz="6600" i="1">
                <a:solidFill>
                  <a:srgbClr val="FFFFFF"/>
                </a:solidFill>
                <a:latin typeface="Calibri"/>
                <a:cs typeface="Calibri"/>
              </a:rPr>
              <a:t>Сложение и вычитание десятичных дробей</a:t>
            </a:r>
            <a:endParaRPr lang="ru-RU" sz="6600" i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80408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48FE861-B008-4285-A512-51E1BC0B6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70" y="2416595"/>
            <a:ext cx="9328866" cy="46096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2400" i="1" dirty="0"/>
              <a:t>1. Сравните. </a:t>
            </a:r>
          </a:p>
          <a:p>
            <a:r>
              <a:rPr lang="ru-RU" sz="2400" i="1" dirty="0"/>
              <a:t>а) 2,1 и 2,009; </a:t>
            </a:r>
          </a:p>
          <a:p>
            <a:r>
              <a:rPr lang="ru-RU" sz="2400" i="1" dirty="0"/>
              <a:t>б) 0,4486 и 0,45. </a:t>
            </a:r>
          </a:p>
          <a:p>
            <a:r>
              <a:rPr lang="ru-RU" sz="2400" i="1" dirty="0"/>
              <a:t>2. Выполните действия. </a:t>
            </a:r>
          </a:p>
          <a:p>
            <a:r>
              <a:rPr lang="ru-RU" sz="2400" i="1" dirty="0"/>
              <a:t>а) 56,31 – 24,246 – (3,87 + 1,03); </a:t>
            </a:r>
          </a:p>
          <a:p>
            <a:r>
              <a:rPr lang="ru-RU" sz="2400" i="1" dirty="0"/>
              <a:t>3. Решите задачу. </a:t>
            </a:r>
          </a:p>
          <a:p>
            <a:r>
              <a:rPr lang="ru-RU" sz="2400" i="1" dirty="0"/>
              <a:t>Скорость катера против течения 11,3 км/ч. Скорость течения 3,9 км/ч. Найдите собственную скорость катера и его скорость по течению.</a:t>
            </a:r>
          </a:p>
        </p:txBody>
      </p:sp>
    </p:spTree>
    <p:extLst>
      <p:ext uri="{BB962C8B-B14F-4D97-AF65-F5344CB8AC3E}">
        <p14:creationId xmlns:p14="http://schemas.microsoft.com/office/powerpoint/2010/main" val="88720584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08BC9F8-D3A7-43E3-8D5A-E541B6F12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011" y="2445349"/>
            <a:ext cx="10967885" cy="341630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z="2800" i="1" dirty="0"/>
              <a:t>4. Округлите числа: </a:t>
            </a:r>
          </a:p>
          <a:p>
            <a:r>
              <a:rPr lang="ru-RU" sz="2800" i="1" dirty="0"/>
              <a:t>а) до десятых: 6,235; 23,1681; </a:t>
            </a:r>
          </a:p>
          <a:p>
            <a:r>
              <a:rPr lang="ru-RU" sz="2800" i="1" dirty="0"/>
              <a:t>б) до сотых: 0,3864; 7,6231; </a:t>
            </a:r>
          </a:p>
          <a:p>
            <a:r>
              <a:rPr lang="ru-RU" sz="2800" i="1" dirty="0"/>
              <a:t>в) до единиц: 135,24; 227,72. </a:t>
            </a:r>
          </a:p>
          <a:p>
            <a:r>
              <a:rPr lang="ru-RU" sz="2800" i="1" dirty="0"/>
              <a:t>5. Выразите в тоннах. </a:t>
            </a:r>
          </a:p>
          <a:p>
            <a:r>
              <a:rPr lang="ru-RU" sz="2800" i="1" dirty="0"/>
              <a:t>а) 4 т 247 кг; </a:t>
            </a:r>
          </a:p>
          <a:p>
            <a:r>
              <a:rPr lang="ru-RU" sz="2800" i="1" dirty="0"/>
              <a:t>б) 73 кг;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0B3100-B8BF-4DAD-8543-3709F1C9AEE5}"/>
              </a:ext>
            </a:extLst>
          </p:cNvPr>
          <p:cNvSpPr txBox="1"/>
          <p:nvPr/>
        </p:nvSpPr>
        <p:spPr>
          <a:xfrm>
            <a:off x="6751607" y="1949569"/>
            <a:ext cx="4856671" cy="440120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800" dirty="0"/>
          </a:p>
          <a:p>
            <a:r>
              <a:rPr lang="en-US" sz="2800" i="1" dirty="0"/>
              <a:t>6. </a:t>
            </a:r>
            <a:r>
              <a:rPr lang="en-US" sz="2800" i="1" dirty="0" err="1"/>
              <a:t>Мама</a:t>
            </a:r>
            <a:r>
              <a:rPr lang="en-US" sz="2800" i="1" dirty="0"/>
              <a:t> </a:t>
            </a:r>
            <a:r>
              <a:rPr lang="en-US" sz="2800" i="1" dirty="0" err="1"/>
              <a:t>купила</a:t>
            </a:r>
            <a:r>
              <a:rPr lang="en-US" sz="2800" i="1" dirty="0"/>
              <a:t> 4 </a:t>
            </a:r>
            <a:r>
              <a:rPr lang="en-US" sz="2800" i="1" dirty="0" err="1"/>
              <a:t>пирожных</a:t>
            </a:r>
            <a:r>
              <a:rPr lang="en-US" sz="2800" i="1" dirty="0"/>
              <a:t>. </a:t>
            </a:r>
            <a:r>
              <a:rPr lang="en-US" sz="2800" i="1" dirty="0" err="1"/>
              <a:t>Расплачиваясь</a:t>
            </a:r>
            <a:r>
              <a:rPr lang="en-US" sz="2800" i="1" dirty="0"/>
              <a:t> </a:t>
            </a:r>
            <a:r>
              <a:rPr lang="en-US" sz="2800" i="1" dirty="0" err="1"/>
              <a:t>за</a:t>
            </a:r>
            <a:r>
              <a:rPr lang="en-US" sz="2800" i="1" dirty="0"/>
              <a:t> </a:t>
            </a:r>
            <a:r>
              <a:rPr lang="en-US" sz="2800" i="1" dirty="0" err="1"/>
              <a:t>них</a:t>
            </a:r>
            <a:r>
              <a:rPr lang="en-US" sz="2800" i="1" dirty="0"/>
              <a:t> </a:t>
            </a:r>
            <a:r>
              <a:rPr lang="en-US" sz="2800" i="1" dirty="0" err="1"/>
              <a:t>она</a:t>
            </a:r>
            <a:r>
              <a:rPr lang="en-US" sz="2800" i="1" dirty="0"/>
              <a:t> </a:t>
            </a:r>
            <a:r>
              <a:rPr lang="en-US" sz="2800" i="1" dirty="0" err="1"/>
              <a:t>получила</a:t>
            </a:r>
            <a:r>
              <a:rPr lang="en-US" sz="2800" i="1" dirty="0"/>
              <a:t> 40 </a:t>
            </a:r>
            <a:r>
              <a:rPr lang="en-US" sz="2800" i="1" dirty="0" err="1"/>
              <a:t>рублей</a:t>
            </a:r>
            <a:r>
              <a:rPr lang="en-US" sz="2800" i="1" dirty="0"/>
              <a:t> </a:t>
            </a:r>
            <a:r>
              <a:rPr lang="en-US" sz="2800" i="1" dirty="0" err="1"/>
              <a:t>сдачи</a:t>
            </a:r>
            <a:r>
              <a:rPr lang="en-US" sz="2800" i="1" dirty="0"/>
              <a:t>. </a:t>
            </a:r>
            <a:r>
              <a:rPr lang="en-US" sz="2800" i="1" dirty="0" err="1"/>
              <a:t>Если</a:t>
            </a:r>
            <a:r>
              <a:rPr lang="en-US" sz="2800" i="1" dirty="0"/>
              <a:t> </a:t>
            </a:r>
            <a:r>
              <a:rPr lang="en-US" sz="2800" i="1" dirty="0" err="1"/>
              <a:t>бы</a:t>
            </a:r>
            <a:r>
              <a:rPr lang="en-US" sz="2800" i="1" dirty="0"/>
              <a:t> </a:t>
            </a:r>
            <a:r>
              <a:rPr lang="en-US" sz="2800" i="1" dirty="0" err="1"/>
              <a:t>мама</a:t>
            </a:r>
            <a:r>
              <a:rPr lang="en-US" sz="2800" i="1" dirty="0"/>
              <a:t> </a:t>
            </a:r>
            <a:r>
              <a:rPr lang="en-US" sz="2800" i="1" dirty="0" err="1"/>
              <a:t>купила</a:t>
            </a:r>
            <a:r>
              <a:rPr lang="en-US" sz="2800" i="1" dirty="0"/>
              <a:t> 6 </a:t>
            </a:r>
            <a:r>
              <a:rPr lang="en-US" sz="2800" i="1" dirty="0" err="1"/>
              <a:t>пирожных</a:t>
            </a:r>
            <a:r>
              <a:rPr lang="en-US" sz="2800" i="1" dirty="0"/>
              <a:t>, </a:t>
            </a:r>
            <a:r>
              <a:rPr lang="en-US" sz="2800" i="1" dirty="0" err="1"/>
              <a:t>то</a:t>
            </a:r>
            <a:r>
              <a:rPr lang="en-US" sz="2800" i="1" dirty="0"/>
              <a:t> </a:t>
            </a:r>
            <a:r>
              <a:rPr lang="en-US" sz="2800" i="1" dirty="0" err="1"/>
              <a:t>ей</a:t>
            </a:r>
            <a:r>
              <a:rPr lang="en-US" sz="2800" i="1" dirty="0"/>
              <a:t> </a:t>
            </a:r>
            <a:r>
              <a:rPr lang="en-US" sz="2800" i="1" dirty="0" err="1"/>
              <a:t>пришлось</a:t>
            </a:r>
            <a:r>
              <a:rPr lang="en-US" sz="2800" i="1" dirty="0"/>
              <a:t> </a:t>
            </a:r>
            <a:r>
              <a:rPr lang="en-US" sz="2800" i="1" dirty="0" err="1"/>
              <a:t>бы</a:t>
            </a:r>
            <a:r>
              <a:rPr lang="en-US" sz="2800" i="1" dirty="0"/>
              <a:t> </a:t>
            </a:r>
            <a:r>
              <a:rPr lang="en-US" sz="2800" i="1" dirty="0" err="1"/>
              <a:t>доплатить</a:t>
            </a:r>
            <a:r>
              <a:rPr lang="en-US" sz="2800" i="1" dirty="0"/>
              <a:t> </a:t>
            </a:r>
            <a:r>
              <a:rPr lang="en-US" sz="2800" i="1" dirty="0" err="1"/>
              <a:t>еще</a:t>
            </a:r>
            <a:r>
              <a:rPr lang="en-US" sz="2800" i="1" dirty="0"/>
              <a:t> 40 </a:t>
            </a:r>
            <a:r>
              <a:rPr lang="en-US" sz="2800" i="1" dirty="0" err="1"/>
              <a:t>рублей</a:t>
            </a:r>
            <a:r>
              <a:rPr lang="en-US" sz="2800" i="1" dirty="0"/>
              <a:t>. </a:t>
            </a:r>
            <a:r>
              <a:rPr lang="en-US" sz="2800" i="1" dirty="0" err="1"/>
              <a:t>Сколько</a:t>
            </a:r>
            <a:r>
              <a:rPr lang="en-US" sz="2800" i="1" dirty="0"/>
              <a:t> </a:t>
            </a:r>
            <a:r>
              <a:rPr lang="en-US" sz="2800" i="1" dirty="0" err="1"/>
              <a:t>стоит</a:t>
            </a:r>
            <a:r>
              <a:rPr lang="en-US" sz="2800" i="1" dirty="0"/>
              <a:t> </a:t>
            </a:r>
            <a:r>
              <a:rPr lang="en-US" sz="2800" i="1" dirty="0" err="1"/>
              <a:t>пирожное</a:t>
            </a:r>
            <a:r>
              <a:rPr lang="en-US" sz="2800" i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1232672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hlinkClick r:id="" action="ppaction://media"/>
            <a:extLst>
              <a:ext uri="{FF2B5EF4-FFF2-40B4-BE49-F238E27FC236}">
                <a16:creationId xmlns:a16="http://schemas.microsoft.com/office/drawing/2014/main" id="{D9F3B0F5-795E-4C68-B585-48AA5C135FB8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8284" y="475651"/>
            <a:ext cx="11355555" cy="6191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75985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616407-3E4D-4469-BDAF-3837EBF9FD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4ACD256B-C7C9-4FBE-9D92-231636787A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9259" b="1574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48466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0</Words>
  <Application>Microsoft Office PowerPoint</Application>
  <PresentationFormat>Широкоэкранный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Совет директоров</vt:lpstr>
      <vt:lpstr>Сложение и вычитание десятичных дробей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revision>497</cp:revision>
  <dcterms:created xsi:type="dcterms:W3CDTF">2013-07-31T16:36:29Z</dcterms:created>
  <dcterms:modified xsi:type="dcterms:W3CDTF">2019-03-04T18:54:07Z</dcterms:modified>
</cp:coreProperties>
</file>