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4A5CEF-BEDF-424A-823A-E331C40D2CAB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370D193-01AE-4813-AA27-7D376390B67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Вещь в городе. Городской дизайн.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Создал учитель изобразительного искусства </a:t>
            </a:r>
            <a:r>
              <a:rPr lang="ru-RU" dirty="0" err="1" smtClean="0"/>
              <a:t>колотова</a:t>
            </a:r>
            <a:r>
              <a:rPr lang="ru-RU" dirty="0" smtClean="0"/>
              <a:t> </a:t>
            </a:r>
            <a:r>
              <a:rPr lang="ru-RU" dirty="0" err="1" smtClean="0"/>
              <a:t>оксана</a:t>
            </a:r>
            <a:r>
              <a:rPr lang="ru-RU" dirty="0" smtClean="0"/>
              <a:t> </a:t>
            </a:r>
            <a:r>
              <a:rPr lang="ru-RU" dirty="0" err="1" smtClean="0"/>
              <a:t>николаевна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3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Разумное сочетание цветов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9288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3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Единый стиль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Правильное размещение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Неправильное размещение 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104456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628800"/>
            <a:ext cx="40478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правила дизайн-кода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 При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строительстве домов нужно учитывать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этажность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 Хорошее освещение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 Разумное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сочетание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цветов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4. Единый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стиль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 появился дизайн-код городов </a:t>
            </a:r>
            <a:r>
              <a:rPr lang="ru-RU" dirty="0" smtClean="0"/>
              <a:t>России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100138"/>
            <a:ext cx="572769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2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Понятие дизайн-кода появилось в русском языке относительно недавно. Но сегодня это один из трех основных инструментов формирования комфортной городской среды</a:t>
            </a:r>
            <a:b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776644"/>
          </a:xfrm>
        </p:spPr>
        <p:txBody>
          <a:bodyPr/>
          <a:lstStyle/>
          <a:p>
            <a:r>
              <a:rPr lang="ru-RU" dirty="0"/>
              <a:t>Он объединяет правила размещения и оформления внешнего вида вывесок, входных групп коммерческих помещений, нестационарных торговых объектов и </a:t>
            </a:r>
            <a:r>
              <a:rPr lang="ru-RU" dirty="0" smtClean="0"/>
              <a:t>рекламных </a:t>
            </a:r>
            <a:r>
              <a:rPr lang="ru-RU" dirty="0"/>
              <a:t>конструкций, городской мебели и элементов </a:t>
            </a:r>
            <a:r>
              <a:rPr lang="ru-RU" dirty="0" smtClean="0"/>
              <a:t>навигации.</a:t>
            </a:r>
          </a:p>
          <a:p>
            <a:endParaRPr lang="ru-RU" dirty="0"/>
          </a:p>
        </p:txBody>
      </p:sp>
      <p:pic>
        <p:nvPicPr>
          <p:cNvPr id="2050" name="Picture 2" descr="C:\Users\Юзер\Downloads\699ed8aeb04c4eb0971eeaa9488bbc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06" y="2132856"/>
            <a:ext cx="5832648" cy="3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«Чтобы у каждого города было свое лицо</a:t>
            </a:r>
            <a:r>
              <a:rPr lang="ru-RU" dirty="0" smtClean="0"/>
              <a:t>, нужно украсить город в едином стиле»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704856" cy="4896544"/>
          </a:xfrm>
        </p:spPr>
      </p:pic>
    </p:spTree>
    <p:extLst>
      <p:ext uri="{BB962C8B-B14F-4D97-AF65-F5344CB8AC3E}">
        <p14:creationId xmlns:p14="http://schemas.microsoft.com/office/powerpoint/2010/main" val="1262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Пиктограмма – символическое изображение городских объектов или правил поведения граждан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4139952" cy="2897967"/>
          </a:xfrm>
        </p:spPr>
      </p:pic>
      <p:pic>
        <p:nvPicPr>
          <p:cNvPr id="3074" name="Picture 2" descr="C:\Users\Юзер\Downloads\circlular-home-interior-icon-vecto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672408" cy="25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зер\Downloads\icons-leisure-entertainment-tourism-color-flat-0025951853-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77072"/>
            <a:ext cx="2664296" cy="28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Городская среда</a:t>
            </a:r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657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3147"/>
            <a:ext cx="3528392" cy="20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avatars.mds.yandex.net/i?id=b7683e9723bde9e25eb5c9b078a669d1943eabc3-828736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3744416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762164" cy="250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6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Городские аксессуары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64998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96629"/>
            <a:ext cx="3707160" cy="247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9523"/>
            <a:ext cx="3724672" cy="278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15" y="3719712"/>
            <a:ext cx="3665984" cy="27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0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 строительстве домов нужно учитывать этажность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9" y="1124744"/>
            <a:ext cx="4204438" cy="30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3338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5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Хорошее освещение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579812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468266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6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297</TotalTime>
  <Words>138</Words>
  <Application>Microsoft Office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Углы</vt:lpstr>
      <vt:lpstr>Вещь в городе. Городской дизайн.</vt:lpstr>
      <vt:lpstr>как появился дизайн-код городов России</vt:lpstr>
      <vt:lpstr>Понятие дизайн-кода появилось в русском языке относительно недавно. Но сегодня это один из трех основных инструментов формирования комфортной городской среды </vt:lpstr>
      <vt:lpstr>«Чтобы у каждого города было свое лицо, нужно украсить город в едином стиле» </vt:lpstr>
      <vt:lpstr>Пиктограмма – символическое изображение городских объектов или правил поведения граждан</vt:lpstr>
      <vt:lpstr>Городская среда</vt:lpstr>
      <vt:lpstr>Городские аксессуары</vt:lpstr>
      <vt:lpstr>При строительстве домов нужно учитывать этажность</vt:lpstr>
      <vt:lpstr>Хорошее освещение</vt:lpstr>
      <vt:lpstr>Презентация PowerPoint</vt:lpstr>
      <vt:lpstr>Разумное сочетание цветов</vt:lpstr>
      <vt:lpstr>Единый стиль </vt:lpstr>
      <vt:lpstr>правила дизайн-кода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17</cp:revision>
  <dcterms:created xsi:type="dcterms:W3CDTF">2023-07-25T09:31:49Z</dcterms:created>
  <dcterms:modified xsi:type="dcterms:W3CDTF">2023-07-28T12:28:30Z</dcterms:modified>
</cp:coreProperties>
</file>