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8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A11-5983-42FF-8F86-1A7E5F4C7BAB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BC5C-B1B9-40D8-A617-978084FC2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04A1-3957-4D2E-94AB-F4FA06BD1E99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8261-3E30-4DF2-BD5B-57AFF7D6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F8A0-BA81-477D-AF03-53C8C6F91A1A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BE81-4968-46BF-99DC-1F2E2D76B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9BDA-D800-4082-B1A0-A0BA67F8F31E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DA60-EDA8-4364-962C-319480C80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37FD-E608-49F9-8178-697DDC1C3DAB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AC44-75DA-4EE7-BE26-5E9DED30A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81B1-DCC6-4381-82CD-57452F363A7D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19C1-2591-4961-AA7A-33E82C95A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98C5-8CA6-4657-A96D-7CB6509A071A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864D-CA31-48E4-9F4E-32CE2A76F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27F4-4BEA-4072-AC02-A5836651EE34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0A40-5A7C-4EFD-A4F9-4DC63815D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AF17-6342-467F-B2D4-6D7E1F2D6434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EDD6-8066-4DC9-A792-B6937DD05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581-C830-4A77-B211-D34A3D477B3F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AF6D-6BA6-404C-B265-516B632D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4621-6D33-4EE0-8D0F-21E4FB838370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FFCC-A56B-476F-ADAD-DC6B65930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C102D-7A86-4596-8073-34F1EB475A80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4E066D-19E6-4D6F-B744-DB95AAF8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Интерактивная игра</a:t>
            </a:r>
            <a:br>
              <a:rPr lang="ru-RU" smtClean="0"/>
            </a:br>
            <a:r>
              <a:rPr lang="ru-RU" smtClean="0"/>
              <a:t>«Магазин»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Абрамовская Светлана Рудольфовна, </a:t>
            </a:r>
          </a:p>
          <a:p>
            <a:pPr algn="r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 descr="https://printonic.ru/uploads/images/2016/05/11/img_57333719296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2" name="Рисунок 10" descr="img_57333719296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0"/>
            <a:ext cx="51085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3" descr="14548dcbd6170d4e87d148d21a4a28e4.jpg"/>
          <p:cNvPicPr>
            <a:picLocks noChangeAspect="1"/>
          </p:cNvPicPr>
          <p:nvPr/>
        </p:nvPicPr>
        <p:blipFill>
          <a:blip r:embed="rId3"/>
          <a:srcRect l="50345" t="51025"/>
          <a:stretch>
            <a:fillRect/>
          </a:stretch>
        </p:blipFill>
        <p:spPr bwMode="auto">
          <a:xfrm>
            <a:off x="3929063" y="857250"/>
            <a:ext cx="14398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4" descr="6.1-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70"/>
          <a:stretch>
            <a:fillRect/>
          </a:stretch>
        </p:blipFill>
        <p:spPr bwMode="auto">
          <a:xfrm>
            <a:off x="2143125" y="4071938"/>
            <a:ext cx="3581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s://autogear.ru/misc/i/gallery/12424/244486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963" y="1143000"/>
            <a:ext cx="16970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https://s.alicdn.com/@sc01/kf/UTB8GaVqOODEXKJk43Oqq6Az3XXa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500438"/>
            <a:ext cx="16065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16" descr="https://www.sptut.ru/upload/000/u0/e/8/776a7af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AutoShape 18" descr="https://www.sptut.ru/upload/000/u0/e/8/776a7af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AutoShape 20" descr="https://www.sptut.ru/upload/000/u0/e/8/776a7af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42" name="Picture 22" descr="https://www.sptut.ru/upload/000/u0/e/8/776a7af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357313"/>
            <a:ext cx="14287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https://static.tildacdn.com/tild3531-6533-4461-b264-303738346338/piramidka-osevaya-kl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49291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https://static9.depositphotos.com/1000209/1235/i/950/depositphotos_12353727-stock-photo-retro-tv-set-isolate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188" y="4929188"/>
            <a:ext cx="221456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https://spuroneanotherontobemorelikejesus.files.wordpress.com/2018/01/cropped-bicycle1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928813"/>
            <a:ext cx="192881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 descr="http://i.mycdn.me/i?r=AzEPZsRbOZEKgBhR0XGMT1RkgHbYvVH8ljLdu470d10Gl6aKTM5SRkZCeTgDn6uOyi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13573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https://st2.depositphotos.com/1744187/5192/i/950/depositphotos_51925649-stock-photo-pineapple-isolated-on-white-backgroun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11303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36" descr="https://i.pinimg.com/originals/2e/dc/14/2edc14b570b49eff0441f96bc72eaa2c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142875"/>
            <a:ext cx="179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AutoShape 38" descr="https://zarzoubeauty.com/blog/wp-content/uploads/2020/10/rabbit-ear-test-comedogenicity-e14527856392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8" name="AutoShape 40" descr="https://zarzoubeauty.com/blog/wp-content/uploads/2020/10/rabbit-ear-test-comedogenicity-e14527856392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9" name="AutoShape 42" descr="https://zarzoubeauty.com/blog/wp-content/uploads/2020/10/rabbit-ear-test-comedogenicity-e14527856392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0" name="AutoShape 44" descr="https://zarzoubeauty.com/blog/wp-content/uploads/2020/10/rabbit-ear-test-comedogenicity-e14527856392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1" name="AutoShape 46" descr="https://zarzoubeauty.com/blog/wp-content/uploads/2020/10/rabbit-ear-test-comedogenicity-e14527856392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70" name="Picture 50" descr="https://st.depositphotos.com/1000695/3802/i/950/depositphotos_38024415-stock-photo-rabbit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5143500"/>
            <a:ext cx="166846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52" descr="https://thumbs.dreamstime.com/b/%D0%B8%D0%B7%D0%BE%D0%BB%D0%B8%D1%80%D0%BE%D0%B2%D0%B0%D0%BD%D0%BD%D1%8B%D0%B9-%D0%BA%D0%BE%D0%BC%D0%BF%D0%BB%D0%B5%D0%BA%D1%82-%D1%8F%D0%B8%D1%87%D0%BA%D0%B0-131291783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913" y="3881438"/>
            <a:ext cx="155733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4" name="Picture 54" descr="http://ae01.alicdn.com/kf/H9de285d709b549eeb714df3a958fa2c5J/-.jpg_q50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2500313"/>
            <a:ext cx="15986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6" name="Picture 56" descr="https://thumbs.dreamstime.com/b/%D0%B8%D0%B7%D0%BE%D0%BB%D0%B8%D1%80%D0%BE%D0%B2%D0%B0%D0%BD%D0%BD%D0%B0%D1%8F-%D0%BA%D0%B0%D0%BF%D1%83%D1%81%D1%82%D0%B0-20457015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4000500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6688E-6 C 0.01198 0.00532 0.02274 0.00671 0.03541 0.00833 C 0.04218 0.01133 0.04861 0.01596 0.05538 0.0185 C 0.06545 0.02243 0.05816 0.01897 0.07083 0.02267 C 0.07743 0.02475 0.08038 0.02868 0.08767 0.03076 C 0.09618 0.03631 0.10486 0.03955 0.11389 0.04302 C 0.11996 0.04811 0.12552 0.0525 0.13229 0.05551 C 0.13715 0.06175 0.14201 0.06267 0.14618 0.06984 C 0.15486 0.08441 0.1625 0.10014 0.17083 0.11494 C 0.17465 0.12951 0.16927 0.11078 0.17691 0.12928 C 0.18021 0.13714 0.1809 0.14431 0.18455 0.15171 C 0.18611 0.15449 0.18732 0.15749 0.18923 0.15981 C 0.19184 0.16304 0.19826 0.16813 0.19826 0.16813 C 0.20017 0.17738 0.20382 0.18085 0.20781 0.18872 C 0.21093 0.20236 0.20625 0.18687 0.21545 0.19889 C 0.21666 0.20028 0.21632 0.20305 0.21701 0.2049 C 0.21927 0.21115 0.22083 0.2123 0.22465 0.21739 C 0.22604 0.22271 0.22621 0.22849 0.22777 0.23381 C 0.22847 0.23613 0.23003 0.23774 0.2309 0.23983 C 0.23455 0.24954 0.23698 0.25948 0.24166 0.2685 C 0.2434 0.284 0.24705 0.29834 0.2493 0.3136 C 0.24982 0.32169 0.25 0.33002 0.25087 0.33811 C 0.25173 0.34644 0.25538 0.3543 0.25538 0.36286 " pathEditMode="relative" ptsTypes="ffffffffffffffffffffffA">
                                      <p:cBhvr>
                                        <p:cTn id="54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98705E-6 C 0.01371 -0.01318 0.00642 -0.00948 0.02153 -0.01249 C 0.03246 -0.01711 0.04097 -0.02081 0.05225 -0.02266 C 0.0618 -0.0259 0.07031 -0.03076 0.07986 -0.03284 C 0.09757 -0.04232 0.1151 -0.04625 0.13385 -0.05134 C 0.13941 -0.05643 0.14861 -0.06036 0.15538 -0.06151 C 0.17222 -0.06429 0.2059 -0.06776 0.2059 -0.06776 C 0.25017 -0.07932 0.22135 -0.074 0.29375 -0.07192 C 0.29965 -0.06938 0.30468 -0.06568 0.31076 -0.0636 C 0.31562 -0.05897 0.31805 -0.05365 0.32309 -0.04926 C 0.32673 -0.04163 0.32847 -0.0333 0.33073 -0.02474 C 0.33264 -0.01711 0.33663 -0.01179 0.33837 -0.00416 C 0.34045 0.00509 0.34392 0.02984 0.34913 0.03677 " pathEditMode="relative" ptsTypes="ffffffffffffA">
                                      <p:cBhvr>
                                        <p:cTn id="59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012E-6 C -0.00399 -0.0111 -0.0033 -0.01411 0.00313 -0.02267 C 0.00868 -0.04417 0.0375 -0.06661 0.05382 -0.07169 C 0.06111 -0.08141 0.06823 -0.08418 0.07847 -0.08603 C 0.08108 -0.08742 0.08368 -0.08881 0.08629 -0.0902 C 0.08941 -0.09158 0.09549 -0.09436 0.09549 -0.09436 C 0.10764 -0.10546 0.10087 -0.10107 0.12934 -0.09644 C 0.13264 -0.09598 0.13854 -0.09228 0.13854 -0.09228 C 0.14531 -0.08603 0.15347 -0.08465 0.16007 -0.07794 C 0.16754 -0.07031 0.16406 -0.07354 0.17083 -0.06776 C 0.175 -0.05944 0.18142 -0.05296 0.18767 -0.04718 C 0.19497 -0.03284 0.1908 -0.0377 0.19844 -0.03076 C 0.20174 -0.01388 0.1974 -0.03099 0.20469 -0.01642 C 0.20955 -0.00694 0.21163 0.00486 0.21701 0.01434 C 0.21823 0.01942 0.22309 0.03122 0.22309 0.03677 " pathEditMode="relative" ptsTypes="ffffffffffffffA">
                                      <p:cBhvr>
                                        <p:cTn id="6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33858E-6 C -0.021 -0.01434 -0.02899 -0.03168 -0.05382 -0.03677 C -0.06284 -0.04163 -0.07205 -0.04186 -0.08142 -0.0451 C -0.08993 -0.05273 -0.10225 -0.05412 -0.11232 -0.05735 C -0.13472 -0.06429 -0.15833 -0.06452 -0.18142 -0.06753 C -0.23993 -0.06614 -0.29479 -0.06244 -0.35225 -0.05527 C -0.36753 -0.05018 -0.36041 -0.05203 -0.37378 -0.04926 C -0.38524 -0.04394 -0.3927 -0.03978 -0.40312 -0.03076 C -0.41406 -0.02128 -0.40191 -0.03631 -0.41076 -0.02451 " pathEditMode="relative" ptsTypes="ffffffffA">
                                      <p:cBhvr>
                                        <p:cTn id="69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53099E-6 C -0.00972 -0.00439 -0.01962 -0.00115 -0.02934 0.00209 C -0.03785 0.00995 -0.02969 0.00371 -0.04305 0.0081 C -0.05069 0.01065 -0.05851 0.01388 -0.06615 0.01643 C -0.0724 0.02198 -0.07934 0.02475 -0.08611 0.02868 C -0.09358 0.03308 -0.10052 0.03817 -0.10764 0.04302 C -0.11493 0.04788 -0.12309 0.04973 -0.13073 0.0532 C -0.13906 0.0643 -0.14878 0.07008 -0.16007 0.07378 C -0.16771 0.08164 -0.18003 0.08905 -0.18924 0.09228 C -0.19444 0.1013 -0.20104 0.10708 -0.2092 0.11055 C -0.22014 0.12512 -0.20642 0.10847 -0.22153 0.12096 C -0.22812 0.12628 -0.23351 0.139 -0.2401 0.14339 C -0.25625 0.15449 -0.2724 0.17045 -0.28611 0.18641 C -0.29618 0.1982 -0.29792 0.21023 -0.30625 0.22133 C -0.31632 0.23474 -0.32691 0.25394 -0.33854 0.26435 C -0.35052 0.28655 -0.3349 0.25949 -0.3493 0.27868 C -0.3526 0.28308 -0.35538 0.29372 -0.35851 0.29927 C -0.36146 0.31037 -0.36458 0.30389 -0.36458 0.31569 " pathEditMode="relative" ptsTypes="fffffffffffffffffA">
                                      <p:cBhvr>
                                        <p:cTn id="7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mg_57333719296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-142875"/>
            <a:ext cx="504031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14548dcbd6170d4e87d148d21a4a28e4.jpg"/>
          <p:cNvPicPr>
            <a:picLocks noChangeAspect="1"/>
          </p:cNvPicPr>
          <p:nvPr/>
        </p:nvPicPr>
        <p:blipFill>
          <a:blip r:embed="rId3"/>
          <a:srcRect t="53055" r="51462"/>
          <a:stretch>
            <a:fillRect/>
          </a:stretch>
        </p:blipFill>
        <p:spPr bwMode="auto">
          <a:xfrm>
            <a:off x="3929063" y="714375"/>
            <a:ext cx="14398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6.1-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70"/>
          <a:stretch>
            <a:fillRect/>
          </a:stretch>
        </p:blipFill>
        <p:spPr bwMode="auto">
          <a:xfrm>
            <a:off x="1847850" y="3714750"/>
            <a:ext cx="37655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2" descr="https://www.utkonos.ru/images/photo/3327/3327913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6" name="Picture 4" descr="https://www.utkonos.ru/images/photo/3327/3327913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1357313"/>
            <a:ext cx="14525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gastronom-24.ru/images/stories/virtuemart/product/moloko-prostokvashino-past-15-093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512921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s://filtromir.ru/files/posts/syr-foto-0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75" y="-142875"/>
            <a:ext cx="21447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s://sun9-61.userapi.com/c851432/v851432123/11b1a0/RlWwt7Qjnzw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9963" y="3740150"/>
            <a:ext cx="171608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https://speakenglishwell.ru/wp-content/uploads/2020/04/food-and-drink-2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38" y="3873500"/>
            <a:ext cx="21367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s://www.masteru.pro/upload/iblock/44c/44c00822a9325f987c3caf2973d04f4e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7963"/>
            <a:ext cx="14446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20" descr="https://yt3.ggpht.com/a/AATXAJwQ7-qgkOB8FAYcfhq3flxonu0aREEaT3cvrw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6" name="AutoShape 22" descr="https://yt3.ggpht.com/a/AATXAJwQ7-qgkOB8FAYcfhq3flxonu0aREEaT3cvrw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7" name="AutoShape 24" descr="https://yt3.ggpht.com/a/AATXAJwQ7-qgkOB8FAYcfhq3flxonu0aREEaT3cvrw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" name="Picture 8" descr="https://www.syl.ru/misc/i/ai/167841/626929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0563" y="5357813"/>
            <a:ext cx="308292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 descr="https://thumbs.dreamstime.com/b/%D1%81%D0%B2%D0%B5%D0%B6%D0%B8%D0%B5-%D0%B0%D0%B1%D1%80%D0%B8%D0%BA%D0%BE%D1%81%D1%8B-%D1%81-%D0%BA%D0%BE%D0%BD%D1%86%D0%BE%D0%BC-%D0%B2%D0%B2%D0%B5%D1%80%D1%85-%D0%BB%D0%B8%D1%81%D1%82%D1%8C%D0%B5%D0%B2-%D0%B8%D0%B7%D0%BE%D0%BB%D0%B8%D1%80%D0%BE%D0%B2%D0%B0%D0%BD%D0%BD%D1%8B%D0%B5-%D0%BD%D0%B0-%D0%B1%D0%B5%D0%BB%D0%BE%D0%B9-152194825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6763" y="407988"/>
            <a:ext cx="1851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0" descr="https://avatars.mds.yandex.net/get-zen_doc/3412021/pub_5edf6c3bd917fc058752516b_5edf6c62d0540e5484cead57/scale_120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20018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AutoShape 32" descr="https://secretyvolos.ru/wp-content/uploads/2018/05/ban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2" name="AutoShape 34" descr="https://secretyvolos.ru/wp-content/uploads/2018/05/ban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3" name="AutoShape 36" descr="https://secretyvolos.ru/wp-content/uploads/2018/05/ban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4" name="AutoShape 38" descr="https://secretyvolos.ru/wp-content/uploads/2018/05/ban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5" name="AutoShape 40" descr="https://secretyvolos.ru/wp-content/uploads/2018/05/ban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6" name="AutoShape 42" descr="https://secretyvolos.ru/wp-content/uploads/2018/05/ban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8" name="Picture 4" descr="http://www.kakraz.ru/upload/iblock/319/3191ea2dd0d82e3b72df6cf4bb7c70b2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3400" y="3873500"/>
            <a:ext cx="1549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http://bon-file.kz/thumb/2/eJWhKwt5he_wMjBaN_9jsw/r/d/54811420_2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20900"/>
            <a:ext cx="219868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00278E-6 C -0.00886 -0.01526 -0.00556 -0.00577 -0.00313 -0.03676 C -0.00174 -0.05573 0.00243 -0.07261 0.01389 -0.08394 C 0.0184 -0.09342 0.02309 -0.0962 0.03073 -0.10036 C 0.04861 -0.12349 0.07465 -0.13274 0.09844 -0.13922 C 0.11441 -0.13829 0.12847 -0.14592 0.13993 -0.1332 C 0.14774 -0.12441 0.15139 -0.11239 0.15538 -0.10036 C 0.15694 -0.09574 0.15851 -0.08602 0.15851 -0.08602 " pathEditMode="relative" ptsTypes="fffffffA">
                                      <p:cBhvr>
                                        <p:cTn id="4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5.70768E-6 C 0.01164 -0.01202 0.00955 -0.02173 0.01389 -0.03884 C 0.01771 -0.07446 0.00886 -0.10568 0.00313 -0.13945 C 0.00244 -0.14338 0.00261 -0.14777 0.00157 -0.1517 C 0.00018 -0.15702 -0.00312 -0.16095 -0.00468 -0.16604 C -0.0092 -0.18015 -0.00833 -0.19564 -0.0184 -0.20489 C -0.02048 -0.20906 -0.02308 -0.21276 -0.02465 -0.21715 C -0.02569 -0.21993 -0.02604 -0.2234 -0.0276 -0.22548 C -0.03072 -0.22964 -0.03871 -0.23473 -0.04305 -0.23773 C -0.04791 -0.24699 -0.05104 -0.24467 -0.0585 -0.24791 C -0.07638 -0.24652 -0.08385 -0.24953 -0.09687 -0.23982 C -0.10051 -0.23704 -0.10381 -0.2338 -0.10763 -0.23149 C -0.11058 -0.22964 -0.11683 -0.22756 -0.11683 -0.22756 C -0.12239 -0.2227 -0.1243 -0.21576 -0.13072 -0.21322 C -0.13229 -0.21044 -0.1335 -0.20744 -0.13541 -0.20489 C -0.13663 -0.20304 -0.13871 -0.20258 -0.13992 -0.20073 C -0.14097 -0.19911 -0.14027 -0.19611 -0.14149 -0.19472 C -0.15086 -0.18246 -0.14288 -0.20143 -0.14774 -0.18847 " pathEditMode="relative" ptsTypes="fffffffffffffffffA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6994E-6 C -0.00278 -0.01226 -0.00573 -0.0192 -0.01528 -0.02243 C -0.04271 -0.04648 -0.04966 -0.04163 -0.09063 -0.0451 C -0.10313 -0.0488 -0.11285 -0.0518 -0.12605 -0.05319 C -0.21997 -0.05157 -0.22049 -0.05458 -0.27986 -0.04302 C -0.28855 -0.03839 -0.29514 -0.03654 -0.30452 -0.03469 C -0.31042 -0.03191 -0.31719 -0.02983 -0.32292 -0.0266 C -0.32674 -0.02428 -0.33004 -0.02058 -0.33386 -0.01827 C -0.34618 -0.0111 -0.33368 -0.0222 -0.34601 -0.01226 C -0.36893 0.00601 -0.3467 -0.00925 -0.3599 -0.00185 C -0.36198 -0.00069 -0.36615 0.00208 -0.36615 0.00208 " pathEditMode="relative" ptsTypes="ffffffffffA">
                                      <p:cBhvr>
                                        <p:cTn id="5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mg_57333719296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1149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14548dcbd6170d4e87d148d21a4a28e4.jpg"/>
          <p:cNvPicPr>
            <a:picLocks noChangeAspect="1"/>
          </p:cNvPicPr>
          <p:nvPr/>
        </p:nvPicPr>
        <p:blipFill>
          <a:blip r:embed="rId3"/>
          <a:srcRect r="51630" b="51025"/>
          <a:stretch>
            <a:fillRect/>
          </a:stretch>
        </p:blipFill>
        <p:spPr bwMode="auto">
          <a:xfrm>
            <a:off x="3779838" y="908050"/>
            <a:ext cx="13985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6.1-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70"/>
          <a:stretch>
            <a:fillRect/>
          </a:stretch>
        </p:blipFill>
        <p:spPr bwMode="auto">
          <a:xfrm>
            <a:off x="1617663" y="3824288"/>
            <a:ext cx="433863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im0-tub-ru.yandex.net/i?id=5a4e4a1ea4af25c9474c3960c92e1eb3-l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76250"/>
            <a:ext cx="23574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static9.depositphotos.com/1585301/1231/i/950/depositphotos_12312606-stock-photo-bakery-product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2388" y="1939925"/>
            <a:ext cx="185737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ruvse.com/images/detailed/24/5efc8571-d6f9-dda5-be45-f324662cae2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49213"/>
            <a:ext cx="18907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st2.depositphotos.com/1002351/7786/i/950/depositphotos_77862006-stock-photo-fresh-baked-croissant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3" y="4781550"/>
            <a:ext cx="2197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s://clipart-best.com/img/dress/dress-clip-art-191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3813" y="4184650"/>
            <a:ext cx="16637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s://cdn.100sp.ru/pictures/12919066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5963" y="3511550"/>
            <a:ext cx="137636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s://avatars.mds.yandex.net/get-zen_doc/108399/pub_5aba13223dceb760c6bb5eba_5aba1cb05f49672d6ea360b1/scale_120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3281363"/>
            <a:ext cx="2400301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://pirogipodomashnemy.ulcraft.com/uploads/s/n/s/s/nss0kby42heq/img/full_xsn69MbA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3875" y="5005388"/>
            <a:ext cx="18510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 descr="https://7960777a-2fd1-4b07-8bbb-896e98c4659c.selcdn.net/upload/prod_add3/828/product-314828-2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1844675"/>
            <a:ext cx="2173287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8797E-6 C 0.00729 0.00486 0.01372 0.00578 0.02153 0.00809 C 0.03958 0.01318 0.01354 0.00648 0.03524 0.01434 C 0.04601 0.01827 0.05816 0.01943 0.0691 0.02058 C 0.07847 0.02336 0.08837 0.02428 0.09688 0.03076 C 0.10729 0.03862 0.09879 0.03469 0.10764 0.04302 C 0.11545 0.05042 0.12431 0.05597 0.13229 0.0636 C 0.13889 0.08164 0.15452 0.09043 0.16615 0.10245 C 0.17691 0.12535 0.19948 0.14801 0.21528 0.16605 C 0.21823 0.16952 0.2217 0.17253 0.22448 0.17623 C 0.22639 0.17877 0.22726 0.18224 0.22917 0.18455 C 0.2309 0.1864 0.23316 0.18733 0.23524 0.18848 C 0.23837 0.1901 0.24462 0.19265 0.24462 0.19265 C 0.24965 0.19958 0.25452 0.20398 0.26146 0.20698 C 0.26875 0.21438 0.27691 0.21878 0.28455 0.22549 C 0.29149 0.2389 0.28281 0.22433 0.29375 0.23566 C 0.30122 0.24352 0.30399 0.24861 0.31233 0.25416 C 0.31337 0.25624 0.31389 0.25879 0.31528 0.26018 C 0.31649 0.26156 0.31997 0.26226 0.31997 0.26226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2812E-6 C -0.00347 0.01827 -0.01059 0.03469 -0.01684 0.05135 C -0.02552 0.07447 -0.03247 0.09899 -0.04306 0.12096 C -0.0566 0.14917 -0.07483 0.17322 -0.0908 0.19889 C -0.09896 0.21208 -0.10625 0.2278 -0.11528 0.23983 C -0.12066 0.247 -0.12604 0.25209 -0.13073 0.26041 C -0.13455 0.27521 -0.14045 0.28308 -0.14913 0.29325 C -0.17049 0.31823 -0.14201 0.28562 -0.1599 0.30944 C -0.16615 0.31777 -0.17604 0.32447 -0.18299 0.33002 C -0.19063 0.33604 -0.1974 0.34367 -0.20451 0.35061 C -0.20764 0.35361 -0.21198 0.35384 -0.21528 0.35662 C -0.22674 0.36656 -0.23698 0.38275 -0.24913 0.39154 C -0.25208 0.39362 -0.25556 0.39385 -0.25851 0.3957 C -0.26389 0.39917 -0.26875 0.4038 -0.27379 0.40796 C -0.27569 0.40935 -0.27674 0.41235 -0.27847 0.41397 C -0.29219 0.42692 -0.31597 0.43987 -0.33229 0.44265 C -0.33802 0.44658 -0.34323 0.4519 -0.34913 0.45514 C -0.36181 0.46231 -0.37448 0.46346 -0.38455 0.47757 " pathEditMode="relative" ptsTypes="fffffffffffffffffA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1351E-6 C -0.00243 -0.00486 -0.00538 -0.00925 -0.00764 -0.01434 C -0.01163 -0.02336 -0.01424 -0.03538 -0.01996 -0.04301 C -0.02309 -0.04718 -0.02917 -0.05527 -0.02917 -0.05527 C -0.03142 -0.06683 -0.03733 -0.07493 -0.04462 -0.08187 C -0.04774 -0.10014 -0.04306 -0.0821 -0.05069 -0.09436 C -0.05174 -0.09597 -0.05156 -0.09852 -0.05226 -0.10037 C -0.05312 -0.10268 -0.05417 -0.10476 -0.05538 -0.10661 C -0.06441 -0.12003 -0.07621 -0.13807 -0.08906 -0.14547 C -0.09844 -0.15102 -0.11146 -0.1524 -0.12153 -0.15379 C -0.13472 -0.15772 -0.14792 -0.1598 -0.16146 -0.16189 C -0.19115 -0.16119 -0.22101 -0.16096 -0.25069 -0.1598 C -0.27378 -0.15888 -0.30191 -0.14662 -0.32292 -0.13529 C -0.35955 -0.11563 -0.32604 -0.12835 -0.35382 -0.11887 C -0.37812 -0.10222 -0.4066 -0.09251 -0.42604 -0.06545 C -0.43021 -0.04926 -0.44601 -0.03839 -0.44601 -0.02058 " pathEditMode="relative" ptsTypes="fffffffffffffffA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39223E-6 C -0.00312 -0.00138 -0.00659 -0.00184 -0.00937 -0.00415 C -0.01006 -0.00485 -0.02083 -0.02358 -0.02152 -0.02474 C -0.0243 -0.03561 -0.02621 -0.04601 -0.0309 -0.0555 C -0.0302 -0.07515 -0.03176 -0.09666 -0.02465 -0.11493 C -0.02204 -0.12164 -0.021 -0.12557 -0.01701 -0.13135 C -0.01353 -0.13644 -0.00624 -0.14569 -0.00624 -0.14569 C -0.00329 -0.15679 0.00851 -0.16118 0.01685 -0.16396 C 0.03056 -0.16859 0.04289 -0.18084 0.05678 -0.18454 C 0.06129 -0.1857 0.06598 -0.18593 0.07067 -0.18662 C 0.08056 -0.18986 0.09029 -0.18894 0.10001 -0.18454 C 0.10921 -0.17506 0.10435 -0.18131 0.11216 -0.16604 C 0.1132 -0.16396 0.11529 -0.16003 0.11529 -0.16003 C 0.11737 -0.14893 0.12067 -0.13829 0.1231 -0.12719 C 0.12414 -0.12233 0.12605 -0.11285 0.12605 -0.11285 " pathEditMode="relative" ptsTypes="ffffffffffffff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img_57333719296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69850"/>
            <a:ext cx="530383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" descr="14548dcbd6170d4e87d148d21a4a28e4.jpg"/>
          <p:cNvPicPr>
            <a:picLocks noChangeAspect="1"/>
          </p:cNvPicPr>
          <p:nvPr/>
        </p:nvPicPr>
        <p:blipFill>
          <a:blip r:embed="rId3"/>
          <a:srcRect l="50684" b="54430"/>
          <a:stretch>
            <a:fillRect/>
          </a:stretch>
        </p:blipFill>
        <p:spPr bwMode="auto">
          <a:xfrm>
            <a:off x="4056063" y="968375"/>
            <a:ext cx="13509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6.1-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70"/>
          <a:stretch>
            <a:fillRect/>
          </a:stretch>
        </p:blipFill>
        <p:spPr bwMode="auto">
          <a:xfrm>
            <a:off x="1908175" y="4102100"/>
            <a:ext cx="41132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meat-and-spices.com/images/Tekhnology/salam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73688"/>
            <a:ext cx="22082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s://vkusvrn.ru/wp-content/uploads/2019/04/DSC42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25" y="195263"/>
            <a:ext cx="2463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s://img2.freepng.ru/20180418/kkq/kisspng-chair-furniture-fauteuil-clip-art-5ad7996872cad8.860493731524078952470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25" y="1966913"/>
            <a:ext cx="156845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https://yt3.ggpht.com/a/AATXAJwQ7-qgkOB8FAYcfhq3flxonu0aREEaT3cvrw=s900-c-k-c0xffffffff-no-rj-m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336550"/>
            <a:ext cx="2133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s://fsd.multiurok.ru/html/2019/05/15/s_5cdb64aa9a3f4/s1157980_1_7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800" y="3727450"/>
            <a:ext cx="26511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s://ozon-st.cdn.ngenix.net/multimedia/1012416591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5057775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https://vgastronom.ru/upload/iblock/66e/66ec170c6cfebc7057bafcfd725db7f3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3238" y="2493963"/>
            <a:ext cx="23034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https://avatars.mds.yandex.net/get-zen_doc/175962/pub_5a98e492799d9dbfb510e05f_5a98e4ef8c8be372998ff059/scale_120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738" y="5519738"/>
            <a:ext cx="21764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https://www.thesun.co.uk/wp-content/uploads/2016/03/2653638.main_image.jpg?strip=all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275" y="4235450"/>
            <a:ext cx="183038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17114E-6 C 0.02032 0.00348 0.03976 0.01041 0.0599 0.01435 C 0.06893 0.01828 0.07709 0.02498 0.08611 0.02868 C 0.09532 0.03701 0.1033 0.04649 0.11233 0.05551 C 0.12518 0.06846 0.11459 0.05528 0.12761 0.06569 C 0.14549 0.08003 0.16233 0.0976 0.17535 0.11888 C 0.179 0.13067 0.18403 0.13923 0.18924 0.14964 C 0.19618 0.16398 0.19914 0.17415 0.20452 0.18872 C 0.20816 0.19843 0.2132 0.20769 0.21684 0.2174 C 0.22153 0.23012 0.22726 0.24284 0.23073 0.25625 C 0.23594 0.27683 0.24045 0.29742 0.24618 0.31777 C 0.24723 0.32517 0.24653 0.33349 0.24914 0.3402 C 0.2507 0.34436 0.25278 0.3483 0.25382 0.35269 C 0.25573 0.36078 0.25677 0.36911 0.25834 0.3772 C 0.25973 0.38507 0.26771 0.40611 0.27066 0.41398 C 0.27292 0.43433 0.27795 0.45329 0.28143 0.47341 C 0.28247 0.48613 0.28316 0.49839 0.28611 0.51041 C 0.28681 0.52082 0.28924 0.53077 0.28924 0.54117 C 0.28924 0.56245 0.28768 0.58349 0.28768 0.60477 " pathEditMode="relative" ptsTypes="ffffffffffffffffffA">
                                      <p:cBhvr>
                                        <p:cTn id="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876E-7 C -0.00365 -0.01966 0.00555 -0.03284 0.0184 -0.04094 C 0.02778 -0.05343 0.04045 -0.0599 0.05225 -0.06776 C 0.06545 -0.07655 0.07812 -0.08372 0.09219 -0.0902 C 0.09826 -0.09297 0.10503 -0.09274 0.11076 -0.09644 C 0.12534 -0.10592 0.1125 -0.09991 0.12309 -0.10454 C 0.1335 -0.11425 0.1434 -0.11702 0.15538 -0.12096 C 0.16284 -0.1272 0.16146 -0.1272 0.16909 -0.12928 C 0.17482 -0.13067 0.18611 -0.13321 0.18611 -0.13321 C 0.19844 -0.13252 0.21076 -0.13229 0.22309 -0.13113 C 0.22569 -0.1309 0.22864 -0.13136 0.23073 -0.12928 C 0.2335 -0.12651 0.23628 -0.11286 0.23837 -0.1087 C 0.23889 -0.10523 0.23906 -0.10176 0.23993 -0.09852 C 0.2434 -0.0865 0.24305 -0.09621 0.24305 -0.0902 " pathEditMode="relative" ptsTypes="fffffffffffffA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7919E-6 C -0.0158 0.00162 -0.029 0.00439 -0.04462 0.00601 C -0.05955 0.01272 -0.07466 0.02012 -0.08924 0.02868 C -0.11546 0.04417 -0.13907 0.06383 -0.16771 0.07169 C -0.17744 0.08025 -0.18924 0.08488 -0.19844 0.09413 C -0.2066 0.10222 -0.21528 0.11101 -0.22466 0.11679 C -0.24237 0.12766 -0.26146 0.13853 -0.27848 0.15171 C -0.29966 0.16813 -0.27639 0.15241 -0.2908 0.16605 C -0.3073 0.18178 -0.28629 0.1568 -0.30313 0.17623 C -0.31823 0.1938 -0.30313 0.17623 -0.31233 0.19056 C -0.31737 0.19843 -0.32396 0.20398 -0.32934 0.21115 C -0.33646 0.2308 -0.32691 0.20768 -0.33855 0.22549 C -0.34011 0.2278 -0.34028 0.23127 -0.34167 0.23358 C -0.34341 0.23659 -0.34584 0.2389 -0.34775 0.24167 C -0.34948 0.24422 -0.35087 0.24722 -0.35244 0.25 C -0.3566 0.27128 -0.35053 0.24537 -0.35851 0.26434 C -0.36042 0.26873 -0.36164 0.27775 -0.36164 0.28284 " pathEditMode="relative" ptsTypes="ffffffffffffffffA">
                                      <p:cBhvr>
                                        <p:cTn id="40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Times New Roman</vt:lpstr>
      <vt:lpstr>Тема Office</vt:lpstr>
      <vt:lpstr>Интерактивная игра «Магазин» 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2020-11-27T05:21:18Z</dcterms:created>
  <dcterms:modified xsi:type="dcterms:W3CDTF">2021-12-21T17:42:41Z</dcterms:modified>
</cp:coreProperties>
</file>