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63" r:id="rId4"/>
    <p:sldId id="261" r:id="rId5"/>
    <p:sldId id="262" r:id="rId6"/>
    <p:sldId id="260" r:id="rId7"/>
    <p:sldId id="257" r:id="rId8"/>
    <p:sldId id="258" r:id="rId9"/>
    <p:sldId id="259" r:id="rId10"/>
    <p:sldId id="266" r:id="rId11"/>
    <p:sldId id="264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117180" cy="147002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</a:rPr>
              <a:t>Презентация на тему:</a:t>
            </a:r>
            <a:br>
              <a:rPr lang="ru-RU" sz="2400" b="1" dirty="0" smtClean="0">
                <a:solidFill>
                  <a:srgbClr val="00B0F0"/>
                </a:solidFill>
              </a:rPr>
            </a:br>
            <a:r>
              <a:rPr lang="ru-RU" sz="2400" b="1" dirty="0" smtClean="0">
                <a:solidFill>
                  <a:srgbClr val="00B0F0"/>
                </a:solidFill>
              </a:rPr>
              <a:t> «Посуда» ( для детей 3-4 года)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500174"/>
            <a:ext cx="4016509" cy="301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143248"/>
            <a:ext cx="483412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6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125113" cy="924475"/>
          </a:xfrm>
        </p:spPr>
        <p:txBody>
          <a:bodyPr/>
          <a:lstStyle/>
          <a:p>
            <a:r>
              <a:rPr lang="ru-RU" dirty="0" smtClean="0"/>
              <a:t>Подумай и назови одним словом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6" y="980728"/>
            <a:ext cx="7502971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90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438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20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5723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79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558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563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22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8280920" cy="924475"/>
          </a:xfrm>
        </p:spPr>
        <p:txBody>
          <a:bodyPr/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МОЛОДЦЫ!!! </a:t>
            </a:r>
            <a:endParaRPr lang="ru-RU" sz="8000" b="1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7704856" cy="280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175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5720" y="1071546"/>
            <a:ext cx="8705881" cy="4338654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b="1" u="sng" dirty="0" smtClean="0"/>
              <a:t>Цель:  </a:t>
            </a:r>
            <a:endParaRPr lang="ru-RU" altLang="ru-RU" sz="2800" b="1" u="sng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altLang="ru-RU" sz="2400" b="0" dirty="0" smtClean="0"/>
              <a:t>Развивать </a:t>
            </a:r>
            <a:r>
              <a:rPr lang="ru-RU" altLang="ru-RU" sz="2400" b="0" dirty="0" smtClean="0"/>
              <a:t>способность анализировать, устанавливать причинно-следственные связи, развивать память, внимание. 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altLang="ru-RU" sz="2400" b="0" dirty="0" smtClean="0"/>
              <a:t>Развивать понятийное мышление, умение вычленять закономерность.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altLang="ru-RU" sz="2400" b="0" dirty="0" smtClean="0"/>
              <a:t>Активизировать словарный запас.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altLang="ru-RU" sz="2400" b="0" dirty="0" smtClean="0"/>
              <a:t>Учить анализировать.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altLang="ru-RU" sz="2400" b="0" dirty="0" smtClean="0"/>
              <a:t>Воспитывать бережное отношение к посуде</a:t>
            </a:r>
            <a:r>
              <a:rPr lang="ru-RU" altLang="ru-RU" sz="2800" b="0" i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80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80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8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8000" b="1" dirty="0" smtClean="0">
                <a:solidFill>
                  <a:schemeClr val="accent5">
                    <a:lumMod val="75000"/>
                  </a:schemeClr>
                </a:solidFill>
              </a:rPr>
              <a:t>Загадки о посуде</a:t>
            </a:r>
            <a:endParaRPr lang="ru-RU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36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5205544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8351837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68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5448302" cy="37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76907"/>
            <a:ext cx="8351837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90" y="2132856"/>
            <a:ext cx="3541316" cy="347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5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05112"/>
            <a:ext cx="5725248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669965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Ем столовой суп в обед, </a:t>
            </a:r>
            <a:br>
              <a:rPr lang="ru-RU" dirty="0"/>
            </a:br>
            <a:r>
              <a:rPr lang="ru-RU" dirty="0"/>
              <a:t>Чайной пробую десерт, </a:t>
            </a:r>
            <a:br>
              <a:rPr lang="ru-RU" dirty="0"/>
            </a:br>
            <a:r>
              <a:rPr lang="ru-RU" dirty="0"/>
              <a:t>Дайте мне ещё немножко, </a:t>
            </a:r>
            <a:br>
              <a:rPr lang="ru-RU" dirty="0"/>
            </a:br>
            <a:r>
              <a:rPr lang="ru-RU" dirty="0"/>
              <a:t>Где моя большая ... </a:t>
            </a:r>
          </a:p>
        </p:txBody>
      </p:sp>
    </p:spTree>
    <p:extLst>
      <p:ext uri="{BB962C8B-B14F-4D97-AF65-F5344CB8AC3E}">
        <p14:creationId xmlns="" xmlns:p14="http://schemas.microsoft.com/office/powerpoint/2010/main" val="6460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245781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Суп, салат, пюре, котлетки</a:t>
            </a:r>
          </a:p>
          <a:p>
            <a:pPr algn="ctr"/>
            <a:r>
              <a:rPr lang="ru-RU" dirty="0"/>
              <a:t>Подают всегда в … </a:t>
            </a:r>
          </a:p>
        </p:txBody>
      </p:sp>
    </p:spTree>
    <p:extLst>
      <p:ext uri="{BB962C8B-B14F-4D97-AF65-F5344CB8AC3E}">
        <p14:creationId xmlns="" xmlns:p14="http://schemas.microsoft.com/office/powerpoint/2010/main" val="29871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Захочешь </a:t>
            </a:r>
            <a:r>
              <a:rPr lang="ru-RU" dirty="0"/>
              <a:t>чай - любую выбирай!</a:t>
            </a:r>
            <a:br>
              <a:rPr lang="ru-RU" dirty="0"/>
            </a:br>
            <a:r>
              <a:rPr lang="ru-RU" dirty="0"/>
              <a:t>Вот они - толстушки.</a:t>
            </a:r>
            <a:br>
              <a:rPr lang="ru-RU" dirty="0"/>
            </a:br>
            <a:r>
              <a:rPr lang="ru-RU" dirty="0"/>
              <a:t>Кто такие? 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3322608" cy="292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332263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332263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03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6120914" cy="39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0613"/>
            <a:ext cx="75087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>ФИЗКУЛЬТМИНУТКА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40" y="3501008"/>
            <a:ext cx="4253160" cy="338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828007"/>
            <a:ext cx="5359400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532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19</TotalTime>
  <Words>65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Презентация на тему:  «Посуда» ( для детей 3-4 года)</vt:lpstr>
      <vt:lpstr>Слайд 2</vt:lpstr>
      <vt:lpstr>   Загадки о посуде</vt:lpstr>
      <vt:lpstr>Слайд 4</vt:lpstr>
      <vt:lpstr>Слайд 5</vt:lpstr>
      <vt:lpstr>Слайд 6</vt:lpstr>
      <vt:lpstr>Слайд 7</vt:lpstr>
      <vt:lpstr>  Захочешь чай - любую выбирай! Вот они - толстушки. Кто такие?  </vt:lpstr>
      <vt:lpstr>Слайд 9</vt:lpstr>
      <vt:lpstr>Подумай и назови одним словом</vt:lpstr>
      <vt:lpstr>Слайд 11</vt:lpstr>
      <vt:lpstr>Слайд 12</vt:lpstr>
      <vt:lpstr>Слайд 13</vt:lpstr>
      <vt:lpstr>Слайд 14</vt:lpstr>
      <vt:lpstr>МОЛОДЦЫ!!!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ПОСУДА</dc:title>
  <dc:creator>НОут</dc:creator>
  <cp:lastModifiedBy>Airat</cp:lastModifiedBy>
  <cp:revision>7</cp:revision>
  <dcterms:created xsi:type="dcterms:W3CDTF">2019-07-25T01:07:51Z</dcterms:created>
  <dcterms:modified xsi:type="dcterms:W3CDTF">2020-02-14T15:51:51Z</dcterms:modified>
</cp:coreProperties>
</file>