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A6834-79FA-4AE1-BEBF-F6825958B0E0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40F6-5131-4A9C-BE59-3DB4B2207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2014-07-06T17:21:24Z</dcterms:created>
  <dcterms:modified xsi:type="dcterms:W3CDTF">2015-01-08T14:20:19Z</dcterms:modified>
</cp:coreProperties>
</file>