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4" r:id="rId3"/>
    <p:sldId id="285" r:id="rId4"/>
    <p:sldId id="257" r:id="rId5"/>
    <p:sldId id="268" r:id="rId6"/>
    <p:sldId id="258" r:id="rId7"/>
    <p:sldId id="277" r:id="rId8"/>
    <p:sldId id="280" r:id="rId9"/>
    <p:sldId id="283" r:id="rId10"/>
    <p:sldId id="281" r:id="rId11"/>
    <p:sldId id="271" r:id="rId12"/>
    <p:sldId id="273" r:id="rId13"/>
    <p:sldId id="282" r:id="rId14"/>
    <p:sldId id="274" r:id="rId15"/>
    <p:sldId id="262" r:id="rId16"/>
    <p:sldId id="272" r:id="rId17"/>
    <p:sldId id="278" r:id="rId18"/>
    <p:sldId id="279" r:id="rId19"/>
    <p:sldId id="276" r:id="rId20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00FF"/>
    <a:srgbClr val="70C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33ABF-BEBF-4756-A714-C97A63EB1A08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6AE30-560B-42F3-8B15-45F1586E8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78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6AE30-560B-42F3-8B15-45F1586E820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98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17F5-9C8A-49DE-A02C-B989437C22F3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EEF7-C604-492F-82C7-AC977E2EC05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251521" y="265212"/>
            <a:ext cx="8596136" cy="5112568"/>
          </a:xfrm>
          <a:prstGeom prst="round2DiagRect">
            <a:avLst/>
          </a:prstGeom>
          <a:solidFill>
            <a:schemeClr val="bg1">
              <a:lumMod val="95000"/>
              <a:alpha val="20000"/>
            </a:schemeClr>
          </a:solidFill>
          <a:ln w="38100">
            <a:solidFill>
              <a:srgbClr val="00206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4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17F5-9C8A-49DE-A02C-B989437C22F3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EEF7-C604-492F-82C7-AC977E2E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3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17F5-9C8A-49DE-A02C-B989437C22F3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EEF7-C604-492F-82C7-AC977E2E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83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17F5-9C8A-49DE-A02C-B989437C22F3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EEF7-C604-492F-82C7-AC977E2EC05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251521" y="265212"/>
            <a:ext cx="8596136" cy="5112568"/>
          </a:xfrm>
          <a:prstGeom prst="round2DiagRect">
            <a:avLst/>
          </a:prstGeom>
          <a:solidFill>
            <a:schemeClr val="bg1">
              <a:lumMod val="95000"/>
              <a:alpha val="20000"/>
            </a:schemeClr>
          </a:solidFill>
          <a:ln w="38100">
            <a:solidFill>
              <a:srgbClr val="00206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7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17F5-9C8A-49DE-A02C-B989437C22F3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EEF7-C604-492F-82C7-AC977E2E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34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17F5-9C8A-49DE-A02C-B989437C22F3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EEF7-C604-492F-82C7-AC977E2E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9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17F5-9C8A-49DE-A02C-B989437C22F3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EEF7-C604-492F-82C7-AC977E2E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34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17F5-9C8A-49DE-A02C-B989437C22F3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EEF7-C604-492F-82C7-AC977E2E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44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17F5-9C8A-49DE-A02C-B989437C22F3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EEF7-C604-492F-82C7-AC977E2EC05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 userDrawn="1"/>
        </p:nvSpPr>
        <p:spPr>
          <a:xfrm>
            <a:off x="251521" y="265212"/>
            <a:ext cx="8596136" cy="5112568"/>
          </a:xfrm>
          <a:prstGeom prst="round2DiagRect">
            <a:avLst/>
          </a:prstGeom>
          <a:solidFill>
            <a:schemeClr val="bg1">
              <a:lumMod val="95000"/>
              <a:alpha val="20000"/>
            </a:schemeClr>
          </a:solidFill>
          <a:ln w="38100">
            <a:solidFill>
              <a:srgbClr val="002060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0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17F5-9C8A-49DE-A02C-B989437C22F3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EEF7-C604-492F-82C7-AC977E2E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48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17F5-9C8A-49DE-A02C-B989437C22F3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EEF7-C604-492F-82C7-AC977E2E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66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B17F5-9C8A-49DE-A02C-B989437C22F3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8EEF7-C604-492F-82C7-AC977E2EC05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426" y="-8611"/>
            <a:ext cx="9144000" cy="57150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DD913-D93C-4E1A-B0C6-48AC849D9CA8}"/>
              </a:ext>
            </a:extLst>
          </p:cNvPr>
          <p:cNvSpPr txBox="1"/>
          <p:nvPr userDrawn="1"/>
        </p:nvSpPr>
        <p:spPr>
          <a:xfrm>
            <a:off x="476672" y="5358035"/>
            <a:ext cx="1368152" cy="307777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Monotype Corsiva" panose="03010101010201010101" pitchFamily="66" charset="0"/>
              </a:rPr>
              <a:t>Никифорова Н.В.</a:t>
            </a:r>
          </a:p>
        </p:txBody>
      </p:sp>
    </p:spTree>
    <p:extLst>
      <p:ext uri="{BB962C8B-B14F-4D97-AF65-F5344CB8AC3E}">
        <p14:creationId xmlns:p14="http://schemas.microsoft.com/office/powerpoint/2010/main" val="177673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slide" Target="slide4.xml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3.xml"/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" Type="http://schemas.openxmlformats.org/officeDocument/2006/relationships/slide" Target="slide5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6.xml"/><Relationship Id="rId5" Type="http://schemas.openxmlformats.org/officeDocument/2006/relationships/slide" Target="slide7.xml"/><Relationship Id="rId15" Type="http://schemas.openxmlformats.org/officeDocument/2006/relationships/slide" Target="slide19.xml"/><Relationship Id="rId10" Type="http://schemas.openxmlformats.org/officeDocument/2006/relationships/slide" Target="slide15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с вырезом 1">
            <a:hlinkClick r:id="" action="ppaction://hlinkshowjump?jump=nextslide"/>
          </p:cNvPr>
          <p:cNvSpPr/>
          <p:nvPr/>
        </p:nvSpPr>
        <p:spPr>
          <a:xfrm>
            <a:off x="7742384" y="5015245"/>
            <a:ext cx="576064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окумент 2">
            <a:hlinkClick r:id="" action="ppaction://noaction" highlightClick="1"/>
          </p:cNvPr>
          <p:cNvSpPr/>
          <p:nvPr/>
        </p:nvSpPr>
        <p:spPr>
          <a:xfrm>
            <a:off x="323528" y="4801716"/>
            <a:ext cx="432048" cy="507827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 t="4358" r="3163" b="9464"/>
          <a:stretch/>
        </p:blipFill>
        <p:spPr bwMode="auto">
          <a:xfrm>
            <a:off x="1524792" y="1659512"/>
            <a:ext cx="6480720" cy="338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59E181-C93D-4ADC-92CA-5B553A14B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471" y="227620"/>
            <a:ext cx="5121084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3793604"/>
            <a:ext cx="8424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● На бумаге коричневого цвета по шаблону обвести сук дерева , вырезать .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676456" y="5233764"/>
            <a:ext cx="360040" cy="360040"/>
          </a:xfrm>
          <a:prstGeom prst="actionButtonReturn">
            <a:avLst/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t="9824" r="2072" b="29912"/>
          <a:stretch/>
        </p:blipFill>
        <p:spPr>
          <a:xfrm>
            <a:off x="755575" y="841276"/>
            <a:ext cx="3648403" cy="1728192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5CA50E-53F3-44F6-A1C9-379D1A02D3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4" b="23217"/>
          <a:stretch/>
        </p:blipFill>
        <p:spPr>
          <a:xfrm>
            <a:off x="4947132" y="854641"/>
            <a:ext cx="3441293" cy="1728192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</p:spTree>
    <p:extLst>
      <p:ext uri="{BB962C8B-B14F-4D97-AF65-F5344CB8AC3E}">
        <p14:creationId xmlns:p14="http://schemas.microsoft.com/office/powerpoint/2010/main" val="146706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911" y="3433562"/>
            <a:ext cx="8424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● Ажурным дыроколом на белой бумаге сделать дырочки. Вырезать ажурными ножницами 4 полоски.</a:t>
            </a:r>
          </a:p>
          <a:p>
            <a:pPr algn="ctr"/>
            <a:r>
              <a:rPr lang="ru-RU" sz="2400" b="1" dirty="0">
                <a:latin typeface="Comic Sans MS" pitchFamily="66" charset="0"/>
              </a:rPr>
              <a:t>●Взять картон синего или голубого цвета. Наклеить полоски по краям картона.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322" y="463596"/>
            <a:ext cx="2592288" cy="1363861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676456" y="5233764"/>
            <a:ext cx="360040" cy="360040"/>
          </a:xfrm>
          <a:prstGeom prst="actionButtonReturn">
            <a:avLst/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22D22C-10F5-47AD-AA1A-8459F8940B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322" y="1980004"/>
            <a:ext cx="2592288" cy="1390705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65AA7E-29A2-4559-B915-C4AEB8A0CD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1672" y="463596"/>
            <a:ext cx="4032448" cy="2907114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</p:spTree>
    <p:extLst>
      <p:ext uri="{BB962C8B-B14F-4D97-AF65-F5344CB8AC3E}">
        <p14:creationId xmlns:p14="http://schemas.microsoft.com/office/powerpoint/2010/main" val="72469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153644"/>
            <a:ext cx="8266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● На картон наклеить сук дерева, два снегиря. </a:t>
            </a:r>
          </a:p>
          <a:p>
            <a:pPr algn="ctr"/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5112" r="1924" b="9522"/>
          <a:stretch/>
        </p:blipFill>
        <p:spPr>
          <a:xfrm>
            <a:off x="603481" y="541495"/>
            <a:ext cx="3901693" cy="2736304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8676456" y="5233764"/>
            <a:ext cx="360040" cy="360040"/>
          </a:xfrm>
          <a:prstGeom prst="actionButtonReturn">
            <a:avLst/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7BCCB2-509F-4A7F-9B17-F121F67C0C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5627" b="5484"/>
          <a:stretch/>
        </p:blipFill>
        <p:spPr>
          <a:xfrm>
            <a:off x="4788023" y="549380"/>
            <a:ext cx="3888433" cy="2736304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</p:spTree>
    <p:extLst>
      <p:ext uri="{BB962C8B-B14F-4D97-AF65-F5344CB8AC3E}">
        <p14:creationId xmlns:p14="http://schemas.microsoft.com/office/powerpoint/2010/main" val="297177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961427"/>
            <a:ext cx="8424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● От красной бумаги отрезать полоску, сложить её «гармошкой». По шаблону обвести кружочки, вырезать.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676456" y="5233764"/>
            <a:ext cx="360040" cy="360040"/>
          </a:xfrm>
          <a:prstGeom prst="actionButtonReturn">
            <a:avLst/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201316"/>
            <a:ext cx="2053260" cy="1539945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FF5B96-5939-494F-9622-345463C08C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201316"/>
            <a:ext cx="2053260" cy="1539945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F4A924-E145-41E9-A593-189FF49EEA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188078"/>
            <a:ext cx="2053260" cy="1539945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</p:spTree>
    <p:extLst>
      <p:ext uri="{BB962C8B-B14F-4D97-AF65-F5344CB8AC3E}">
        <p14:creationId xmlns:p14="http://schemas.microsoft.com/office/powerpoint/2010/main" val="230421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450" y="4081636"/>
            <a:ext cx="8266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● Наклеить кружки на верхнюю часть картона. На нижнюю часть наклеить маленькие полоски коричневой бумаги.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5" y="697260"/>
            <a:ext cx="4015166" cy="2952328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676456" y="5233764"/>
            <a:ext cx="360040" cy="360040"/>
          </a:xfrm>
          <a:prstGeom prst="actionButtonReturn">
            <a:avLst/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1290" y="697260"/>
            <a:ext cx="4015166" cy="2952328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</p:spTree>
    <p:extLst>
      <p:ext uri="{BB962C8B-B14F-4D97-AF65-F5344CB8AC3E}">
        <p14:creationId xmlns:p14="http://schemas.microsoft.com/office/powerpoint/2010/main" val="65164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3937620"/>
            <a:ext cx="8266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● Наклеить внизу кружочки . Чёрным фломастером нарисовать маленькие крестики.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5000" r="625" b="2500"/>
          <a:stretch/>
        </p:blipFill>
        <p:spPr>
          <a:xfrm>
            <a:off x="539552" y="841276"/>
            <a:ext cx="3744417" cy="2664296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676456" y="5233764"/>
            <a:ext cx="360040" cy="360040"/>
          </a:xfrm>
          <a:prstGeom prst="actionButtonReturn">
            <a:avLst/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4DB71F-AE83-45F7-9EF4-E8B14C4F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7895" r="1974" b="5264"/>
          <a:stretch/>
        </p:blipFill>
        <p:spPr>
          <a:xfrm>
            <a:off x="4609813" y="841276"/>
            <a:ext cx="3794603" cy="2664296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</p:spTree>
    <p:extLst>
      <p:ext uri="{BB962C8B-B14F-4D97-AF65-F5344CB8AC3E}">
        <p14:creationId xmlns:p14="http://schemas.microsoft.com/office/powerpoint/2010/main" val="142367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4186743"/>
            <a:ext cx="826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● Ажурным дыроколом наделать снежинок.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7844" y="769268"/>
            <a:ext cx="2808312" cy="3145804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676456" y="5233764"/>
            <a:ext cx="360040" cy="360040"/>
          </a:xfrm>
          <a:prstGeom prst="actionButtonReturn">
            <a:avLst/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27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407494"/>
            <a:ext cx="8266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● Наклеить на поделку снежинки, снежок.</a:t>
            </a:r>
          </a:p>
          <a:p>
            <a:pPr algn="ctr"/>
            <a:r>
              <a:rPr lang="ru-RU" sz="2400" b="1" dirty="0">
                <a:latin typeface="Comic Sans MS" pitchFamily="66" charset="0"/>
              </a:rPr>
              <a:t> Поделка готова!</a:t>
            </a: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676456" y="5233764"/>
            <a:ext cx="360040" cy="360040"/>
          </a:xfrm>
          <a:prstGeom prst="actionButtonReturn">
            <a:avLst/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5281" r="3852" b="7670"/>
          <a:stretch/>
        </p:blipFill>
        <p:spPr>
          <a:xfrm>
            <a:off x="683568" y="905516"/>
            <a:ext cx="4036948" cy="2808312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778480-4DB9-4366-A1E6-9C7D5F4C8F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r="8345"/>
          <a:stretch/>
        </p:blipFill>
        <p:spPr>
          <a:xfrm>
            <a:off x="5034746" y="625252"/>
            <a:ext cx="3555557" cy="3368840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</p:spTree>
    <p:extLst>
      <p:ext uri="{BB962C8B-B14F-4D97-AF65-F5344CB8AC3E}">
        <p14:creationId xmlns:p14="http://schemas.microsoft.com/office/powerpoint/2010/main" val="229041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585692"/>
            <a:ext cx="826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● Вот, что у нас получилось!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8170" r="2941" b="5556"/>
          <a:stretch/>
        </p:blipFill>
        <p:spPr>
          <a:xfrm>
            <a:off x="376416" y="865281"/>
            <a:ext cx="1944217" cy="1336649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676456" y="5233764"/>
            <a:ext cx="360040" cy="360040"/>
          </a:xfrm>
          <a:prstGeom prst="actionButtonReturn">
            <a:avLst/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37C23D-EF7F-4ACE-BBFA-CF3EC5282B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t="4545" r="2273" b="4545"/>
          <a:stretch/>
        </p:blipFill>
        <p:spPr>
          <a:xfrm>
            <a:off x="6918459" y="2933780"/>
            <a:ext cx="1849126" cy="1320804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0747D4-47CB-4C52-ACEF-0C78B954AA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6188" r="3750" b="3812"/>
          <a:stretch/>
        </p:blipFill>
        <p:spPr>
          <a:xfrm>
            <a:off x="6915926" y="851060"/>
            <a:ext cx="1851658" cy="1315651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21F666-BE18-44CF-8B44-27A950D7EF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t="8333" r="4887" b="8333"/>
          <a:stretch/>
        </p:blipFill>
        <p:spPr>
          <a:xfrm>
            <a:off x="2423470" y="445699"/>
            <a:ext cx="2105275" cy="1435415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841E3A-5986-41D1-9724-976B0BA24C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t="9779" r="6000" b="14278"/>
          <a:stretch/>
        </p:blipFill>
        <p:spPr>
          <a:xfrm>
            <a:off x="4643787" y="2454733"/>
            <a:ext cx="2125342" cy="1435414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859157-1439-4694-8D7F-1A85B51A59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t="5351" r="3343" b="10390"/>
          <a:stretch/>
        </p:blipFill>
        <p:spPr>
          <a:xfrm>
            <a:off x="2423470" y="2454733"/>
            <a:ext cx="2076745" cy="1435415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CC9D93-2BC5-4ABA-8D10-13C12910D9E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902" r="3368" b="10185"/>
          <a:stretch/>
        </p:blipFill>
        <p:spPr>
          <a:xfrm>
            <a:off x="4670328" y="445699"/>
            <a:ext cx="2109139" cy="1386481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849C446-9C0F-43C5-943F-F7A1AA7C2C3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" t="5871" r="2880" b="9300"/>
          <a:stretch/>
        </p:blipFill>
        <p:spPr>
          <a:xfrm>
            <a:off x="376415" y="2857500"/>
            <a:ext cx="1944218" cy="1360654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</p:spTree>
    <p:extLst>
      <p:ext uri="{BB962C8B-B14F-4D97-AF65-F5344CB8AC3E}">
        <p14:creationId xmlns:p14="http://schemas.microsoft.com/office/powerpoint/2010/main" val="22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962" y="4153644"/>
            <a:ext cx="826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Выставка поделок.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" t="2405" r="3065" b="4117"/>
          <a:stretch/>
        </p:blipFill>
        <p:spPr>
          <a:xfrm>
            <a:off x="2411760" y="625252"/>
            <a:ext cx="4176464" cy="3096344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676456" y="5233764"/>
            <a:ext cx="360040" cy="360040"/>
          </a:xfrm>
          <a:prstGeom prst="actionButtonReturn">
            <a:avLst/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78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 аппликации птиц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866"/>
            <a:ext cx="8568952" cy="507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77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аппликация ветка рябин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866"/>
            <a:ext cx="8352928" cy="514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48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9228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Ребята! 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Предлагаю вам сделать зимнюю поделку своими руками. Её можно будет подарить своим родным, друзьям. Её можно украсить свою комнату.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 Ну, что готовы?</a:t>
            </a: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Тогда делайте клик по снегирю и выполняйте всё по инструкции.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93785" y="3793604"/>
            <a:ext cx="723582" cy="860522"/>
            <a:chOff x="465793" y="4422430"/>
            <a:chExt cx="723582" cy="860522"/>
          </a:xfrm>
        </p:grpSpPr>
        <p:pic>
          <p:nvPicPr>
            <p:cNvPr id="1026" name="Picture 2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flipH="1">
              <a:off x="465793" y="4422430"/>
              <a:ext cx="723582" cy="568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hlinkClick r:id="rId2" action="ppaction://hlinksldjump"/>
            </p:cNvPr>
            <p:cNvSpPr txBox="1"/>
            <p:nvPr/>
          </p:nvSpPr>
          <p:spPr>
            <a:xfrm>
              <a:off x="827584" y="491362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Comic Sans MS" pitchFamily="66" charset="0"/>
                </a:rPr>
                <a:t>1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184122" y="3793604"/>
            <a:ext cx="723582" cy="860522"/>
            <a:chOff x="263734" y="4373242"/>
            <a:chExt cx="723582" cy="860522"/>
          </a:xfrm>
        </p:grpSpPr>
        <p:pic>
          <p:nvPicPr>
            <p:cNvPr id="9" name="Picture 2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flipH="1">
              <a:off x="263734" y="4373242"/>
              <a:ext cx="723582" cy="568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hlinkClick r:id="rId4" action="ppaction://hlinksldjump"/>
            </p:cNvPr>
            <p:cNvSpPr txBox="1"/>
            <p:nvPr/>
          </p:nvSpPr>
          <p:spPr>
            <a:xfrm>
              <a:off x="627276" y="486443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Comic Sans MS" pitchFamily="66" charset="0"/>
                </a:rPr>
                <a:t>2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976210" y="3793604"/>
            <a:ext cx="723582" cy="860522"/>
            <a:chOff x="465793" y="4422430"/>
            <a:chExt cx="723582" cy="860522"/>
          </a:xfrm>
        </p:grpSpPr>
        <p:pic>
          <p:nvPicPr>
            <p:cNvPr id="12" name="Picture 2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flipH="1">
              <a:off x="465793" y="4422430"/>
              <a:ext cx="723582" cy="568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hlinkClick r:id="rId6" action="ppaction://hlinksldjump"/>
            </p:cNvPr>
            <p:cNvSpPr txBox="1"/>
            <p:nvPr/>
          </p:nvSpPr>
          <p:spPr>
            <a:xfrm>
              <a:off x="829335" y="491362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Comic Sans MS" pitchFamily="66" charset="0"/>
                </a:rPr>
                <a:t>3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840306" y="3793604"/>
            <a:ext cx="723582" cy="860522"/>
            <a:chOff x="465793" y="4422430"/>
            <a:chExt cx="723582" cy="860522"/>
          </a:xfrm>
        </p:grpSpPr>
        <p:pic>
          <p:nvPicPr>
            <p:cNvPr id="15" name="Picture 2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flipH="1">
              <a:off x="465793" y="4422430"/>
              <a:ext cx="723582" cy="568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hlinkClick r:id="rId7" action="ppaction://hlinksldjump"/>
            </p:cNvPr>
            <p:cNvSpPr txBox="1"/>
            <p:nvPr/>
          </p:nvSpPr>
          <p:spPr>
            <a:xfrm>
              <a:off x="829335" y="491362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Comic Sans MS" pitchFamily="66" charset="0"/>
                </a:rPr>
                <a:t>4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704402" y="3793604"/>
            <a:ext cx="723582" cy="860522"/>
            <a:chOff x="465793" y="4422430"/>
            <a:chExt cx="723582" cy="860522"/>
          </a:xfrm>
        </p:grpSpPr>
        <p:pic>
          <p:nvPicPr>
            <p:cNvPr id="18" name="Picture 2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flipH="1">
              <a:off x="465793" y="4422430"/>
              <a:ext cx="723582" cy="568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hlinkClick r:id="rId9" action="ppaction://hlinksldjump"/>
            </p:cNvPr>
            <p:cNvSpPr txBox="1"/>
            <p:nvPr/>
          </p:nvSpPr>
          <p:spPr>
            <a:xfrm>
              <a:off x="829335" y="491362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Comic Sans MS" pitchFamily="66" charset="0"/>
                </a:rPr>
                <a:t>5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568498" y="3793604"/>
            <a:ext cx="723582" cy="860522"/>
            <a:chOff x="465793" y="4422430"/>
            <a:chExt cx="723582" cy="860522"/>
          </a:xfrm>
        </p:grpSpPr>
        <p:pic>
          <p:nvPicPr>
            <p:cNvPr id="21" name="Picture 2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flipH="1">
              <a:off x="465793" y="4422430"/>
              <a:ext cx="723582" cy="568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hlinkClick r:id="rId10" action="ppaction://hlinksldjump"/>
            </p:cNvPr>
            <p:cNvSpPr txBox="1"/>
            <p:nvPr/>
          </p:nvSpPr>
          <p:spPr>
            <a:xfrm>
              <a:off x="829335" y="491362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Comic Sans MS" pitchFamily="66" charset="0"/>
                </a:rPr>
                <a:t>6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432594" y="3793604"/>
            <a:ext cx="723582" cy="860522"/>
            <a:chOff x="465793" y="4422430"/>
            <a:chExt cx="723582" cy="860522"/>
          </a:xfrm>
        </p:grpSpPr>
        <p:pic>
          <p:nvPicPr>
            <p:cNvPr id="24" name="Picture 2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flipH="1">
              <a:off x="465793" y="4422430"/>
              <a:ext cx="723582" cy="568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hlinkClick r:id="rId11" action="ppaction://hlinksldjump"/>
            </p:cNvPr>
            <p:cNvSpPr txBox="1"/>
            <p:nvPr/>
          </p:nvSpPr>
          <p:spPr>
            <a:xfrm>
              <a:off x="829335" y="491362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Comic Sans MS" pitchFamily="66" charset="0"/>
                </a:rPr>
                <a:t>7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296690" y="3793604"/>
            <a:ext cx="723582" cy="869814"/>
            <a:chOff x="465793" y="4422430"/>
            <a:chExt cx="723582" cy="869814"/>
          </a:xfrm>
        </p:grpSpPr>
        <p:pic>
          <p:nvPicPr>
            <p:cNvPr id="27" name="Picture 2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flipH="1">
              <a:off x="465793" y="4422430"/>
              <a:ext cx="723582" cy="568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hlinkClick r:id="rId12" action="ppaction://hlinksldjump"/>
            </p:cNvPr>
            <p:cNvSpPr txBox="1"/>
            <p:nvPr/>
          </p:nvSpPr>
          <p:spPr>
            <a:xfrm>
              <a:off x="829335" y="492291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Comic Sans MS" pitchFamily="66" charset="0"/>
                </a:rPr>
                <a:t>8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160786" y="3793604"/>
            <a:ext cx="723582" cy="860522"/>
            <a:chOff x="465793" y="4422430"/>
            <a:chExt cx="723582" cy="860522"/>
          </a:xfrm>
        </p:grpSpPr>
        <p:pic>
          <p:nvPicPr>
            <p:cNvPr id="30" name="Picture 2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flipH="1">
              <a:off x="465793" y="4422430"/>
              <a:ext cx="723582" cy="568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hlinkClick r:id="rId14" action="ppaction://hlinksldjump"/>
            </p:cNvPr>
            <p:cNvSpPr txBox="1"/>
            <p:nvPr/>
          </p:nvSpPr>
          <p:spPr>
            <a:xfrm>
              <a:off x="829335" y="491362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Comic Sans MS" pitchFamily="66" charset="0"/>
                </a:rPr>
                <a:t>9</a:t>
              </a:r>
            </a:p>
          </p:txBody>
        </p:sp>
      </p:grpSp>
      <p:sp>
        <p:nvSpPr>
          <p:cNvPr id="1024" name="Умножение 1023">
            <a:hlinkClick r:id="" action="ppaction://hlinkshowjump?jump=endshow"/>
          </p:cNvPr>
          <p:cNvSpPr/>
          <p:nvPr/>
        </p:nvSpPr>
        <p:spPr>
          <a:xfrm>
            <a:off x="8316416" y="265212"/>
            <a:ext cx="504056" cy="576064"/>
          </a:xfrm>
          <a:prstGeom prst="mathMultiply">
            <a:avLst/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7880866" y="3793604"/>
            <a:ext cx="795590" cy="860522"/>
            <a:chOff x="465793" y="4422430"/>
            <a:chExt cx="795590" cy="860522"/>
          </a:xfrm>
        </p:grpSpPr>
        <p:pic>
          <p:nvPicPr>
            <p:cNvPr id="33" name="Picture 2">
              <a:hlinkClick r:id="rId1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flipH="1">
              <a:off x="465793" y="4422430"/>
              <a:ext cx="723582" cy="568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>
              <a:hlinkClick r:id="rId15" action="ppaction://hlinksldjump"/>
            </p:cNvPr>
            <p:cNvSpPr txBox="1"/>
            <p:nvPr/>
          </p:nvSpPr>
          <p:spPr>
            <a:xfrm>
              <a:off x="680347" y="4913620"/>
              <a:ext cx="581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Comic Sans MS" pitchFamily="66" charset="0"/>
                </a:rPr>
                <a:t>10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31A611C-B521-4AEF-B16E-31B0537DFAD3}"/>
              </a:ext>
            </a:extLst>
          </p:cNvPr>
          <p:cNvGrpSpPr/>
          <p:nvPr/>
        </p:nvGrpSpPr>
        <p:grpSpPr>
          <a:xfrm>
            <a:off x="2565757" y="4583905"/>
            <a:ext cx="795590" cy="860522"/>
            <a:chOff x="465793" y="4422430"/>
            <a:chExt cx="795590" cy="860522"/>
          </a:xfrm>
        </p:grpSpPr>
        <p:pic>
          <p:nvPicPr>
            <p:cNvPr id="36" name="Picture 2">
              <a:hlinkClick r:id="rId10" action="ppaction://hlinksldjump"/>
              <a:extLst>
                <a:ext uri="{FF2B5EF4-FFF2-40B4-BE49-F238E27FC236}">
                  <a16:creationId xmlns:a16="http://schemas.microsoft.com/office/drawing/2014/main" id="{D97547F2-A316-46F4-B86A-0A211D5CD0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flipH="1">
              <a:off x="465793" y="4422430"/>
              <a:ext cx="723582" cy="568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hlinkClick r:id="rId15" action="ppaction://hlinksldjump"/>
              <a:extLst>
                <a:ext uri="{FF2B5EF4-FFF2-40B4-BE49-F238E27FC236}">
                  <a16:creationId xmlns:a16="http://schemas.microsoft.com/office/drawing/2014/main" id="{3B5FD514-1E66-4D9E-96B3-BA08BF8C255C}"/>
                </a:ext>
              </a:extLst>
            </p:cNvPr>
            <p:cNvSpPr txBox="1"/>
            <p:nvPr/>
          </p:nvSpPr>
          <p:spPr>
            <a:xfrm>
              <a:off x="680347" y="4913620"/>
              <a:ext cx="581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Comic Sans MS" pitchFamily="66" charset="0"/>
                </a:rPr>
                <a:t>11</a:t>
              </a: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34CB6F0-36F5-44F1-BF10-D15D1C236059}"/>
              </a:ext>
            </a:extLst>
          </p:cNvPr>
          <p:cNvGrpSpPr/>
          <p:nvPr/>
        </p:nvGrpSpPr>
        <p:grpSpPr>
          <a:xfrm>
            <a:off x="3469523" y="4567108"/>
            <a:ext cx="795590" cy="860522"/>
            <a:chOff x="465793" y="4422430"/>
            <a:chExt cx="795590" cy="860522"/>
          </a:xfrm>
        </p:grpSpPr>
        <p:pic>
          <p:nvPicPr>
            <p:cNvPr id="39" name="Picture 2">
              <a:hlinkClick r:id="rId11" action="ppaction://hlinksldjump"/>
              <a:extLst>
                <a:ext uri="{FF2B5EF4-FFF2-40B4-BE49-F238E27FC236}">
                  <a16:creationId xmlns:a16="http://schemas.microsoft.com/office/drawing/2014/main" id="{28982B60-A60E-44DA-8C0F-8AF4C22A3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flipH="1">
              <a:off x="465793" y="4422430"/>
              <a:ext cx="723582" cy="568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hlinkClick r:id="rId15" action="ppaction://hlinksldjump"/>
              <a:extLst>
                <a:ext uri="{FF2B5EF4-FFF2-40B4-BE49-F238E27FC236}">
                  <a16:creationId xmlns:a16="http://schemas.microsoft.com/office/drawing/2014/main" id="{562C85D4-C620-41E5-A8A2-81E072489D45}"/>
                </a:ext>
              </a:extLst>
            </p:cNvPr>
            <p:cNvSpPr txBox="1"/>
            <p:nvPr/>
          </p:nvSpPr>
          <p:spPr>
            <a:xfrm>
              <a:off x="680347" y="4913620"/>
              <a:ext cx="581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Comic Sans MS" pitchFamily="66" charset="0"/>
                </a:rPr>
                <a:t>12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1126DF0D-3B30-4378-834B-FD6FFA5503B3}"/>
              </a:ext>
            </a:extLst>
          </p:cNvPr>
          <p:cNvGrpSpPr/>
          <p:nvPr/>
        </p:nvGrpSpPr>
        <p:grpSpPr>
          <a:xfrm>
            <a:off x="4431252" y="4583905"/>
            <a:ext cx="795590" cy="860522"/>
            <a:chOff x="465793" y="4422430"/>
            <a:chExt cx="795590" cy="860522"/>
          </a:xfrm>
        </p:grpSpPr>
        <p:pic>
          <p:nvPicPr>
            <p:cNvPr id="42" name="Picture 2">
              <a:hlinkClick r:id="rId16" action="ppaction://hlinksldjump"/>
              <a:extLst>
                <a:ext uri="{FF2B5EF4-FFF2-40B4-BE49-F238E27FC236}">
                  <a16:creationId xmlns:a16="http://schemas.microsoft.com/office/drawing/2014/main" id="{947D90EF-3382-4988-8D72-89C48DE49E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flipH="1">
              <a:off x="465793" y="4422430"/>
              <a:ext cx="723582" cy="568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hlinkClick r:id="rId15" action="ppaction://hlinksldjump"/>
              <a:extLst>
                <a:ext uri="{FF2B5EF4-FFF2-40B4-BE49-F238E27FC236}">
                  <a16:creationId xmlns:a16="http://schemas.microsoft.com/office/drawing/2014/main" id="{2228B0D1-E1D5-4476-A7A2-F22E69E2706E}"/>
                </a:ext>
              </a:extLst>
            </p:cNvPr>
            <p:cNvSpPr txBox="1"/>
            <p:nvPr/>
          </p:nvSpPr>
          <p:spPr>
            <a:xfrm>
              <a:off x="680347" y="4913620"/>
              <a:ext cx="581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Comic Sans MS" pitchFamily="66" charset="0"/>
                </a:rPr>
                <a:t>13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8CE102BC-BF09-404F-A43D-B250A39C5C79}"/>
              </a:ext>
            </a:extLst>
          </p:cNvPr>
          <p:cNvGrpSpPr/>
          <p:nvPr/>
        </p:nvGrpSpPr>
        <p:grpSpPr>
          <a:xfrm>
            <a:off x="5317288" y="4567108"/>
            <a:ext cx="795590" cy="860522"/>
            <a:chOff x="465793" y="4422430"/>
            <a:chExt cx="795590" cy="860522"/>
          </a:xfrm>
        </p:grpSpPr>
        <p:pic>
          <p:nvPicPr>
            <p:cNvPr id="45" name="Picture 2">
              <a:hlinkClick r:id="rId17" action="ppaction://hlinksldjump"/>
              <a:extLst>
                <a:ext uri="{FF2B5EF4-FFF2-40B4-BE49-F238E27FC236}">
                  <a16:creationId xmlns:a16="http://schemas.microsoft.com/office/drawing/2014/main" id="{977176C0-8B31-4F0A-A94C-F1EBC1F60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flipH="1">
              <a:off x="465793" y="4422430"/>
              <a:ext cx="723582" cy="568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>
              <a:hlinkClick r:id="rId15" action="ppaction://hlinksldjump"/>
              <a:extLst>
                <a:ext uri="{FF2B5EF4-FFF2-40B4-BE49-F238E27FC236}">
                  <a16:creationId xmlns:a16="http://schemas.microsoft.com/office/drawing/2014/main" id="{1CC905C1-9315-4322-97FD-2CA9CCD1ACF0}"/>
                </a:ext>
              </a:extLst>
            </p:cNvPr>
            <p:cNvSpPr txBox="1"/>
            <p:nvPr/>
          </p:nvSpPr>
          <p:spPr>
            <a:xfrm>
              <a:off x="680347" y="4913620"/>
              <a:ext cx="581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Comic Sans MS" pitchFamily="66" charset="0"/>
                </a:rPr>
                <a:t>14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02007FC3-2D96-4468-9DDE-89027EFB0911}"/>
              </a:ext>
            </a:extLst>
          </p:cNvPr>
          <p:cNvGrpSpPr/>
          <p:nvPr/>
        </p:nvGrpSpPr>
        <p:grpSpPr>
          <a:xfrm>
            <a:off x="6294395" y="4583905"/>
            <a:ext cx="795590" cy="860522"/>
            <a:chOff x="465793" y="4422430"/>
            <a:chExt cx="795590" cy="860522"/>
          </a:xfrm>
        </p:grpSpPr>
        <p:pic>
          <p:nvPicPr>
            <p:cNvPr id="48" name="Picture 2">
              <a:hlinkClick r:id="rId15" action="ppaction://hlinksldjump"/>
              <a:extLst>
                <a:ext uri="{FF2B5EF4-FFF2-40B4-BE49-F238E27FC236}">
                  <a16:creationId xmlns:a16="http://schemas.microsoft.com/office/drawing/2014/main" id="{D1277C31-EBD8-4BF1-989F-D2B61DFB4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flipH="1">
              <a:off x="465793" y="4422430"/>
              <a:ext cx="723582" cy="568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>
              <a:hlinkClick r:id="rId15" action="ppaction://hlinksldjump"/>
              <a:extLst>
                <a:ext uri="{FF2B5EF4-FFF2-40B4-BE49-F238E27FC236}">
                  <a16:creationId xmlns:a16="http://schemas.microsoft.com/office/drawing/2014/main" id="{B1960C7E-3576-4E14-9AC6-77D47856E92F}"/>
                </a:ext>
              </a:extLst>
            </p:cNvPr>
            <p:cNvSpPr txBox="1"/>
            <p:nvPr/>
          </p:nvSpPr>
          <p:spPr>
            <a:xfrm>
              <a:off x="680347" y="4913620"/>
              <a:ext cx="581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Comic Sans MS" pitchFamily="66" charset="0"/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889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2959" y="697260"/>
            <a:ext cx="4275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Comic Sans MS" panose="030F0702030302020204" pitchFamily="66" charset="0"/>
              </a:rPr>
              <a:t>Для поделки нужно:</a:t>
            </a:r>
          </a:p>
          <a:p>
            <a:pPr algn="ctr"/>
            <a:endParaRPr lang="ru-RU" sz="2400" b="1" u="sng" dirty="0"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●Цветная бумага</a:t>
            </a:r>
          </a:p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●Цветной картон</a:t>
            </a:r>
          </a:p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●Клей карандаш, ПВА</a:t>
            </a:r>
          </a:p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●Ножницы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230"/>
          <a:stretch/>
        </p:blipFill>
        <p:spPr>
          <a:xfrm>
            <a:off x="827584" y="841276"/>
            <a:ext cx="3148376" cy="3384376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676456" y="5233764"/>
            <a:ext cx="360040" cy="360040"/>
          </a:xfrm>
          <a:prstGeom prst="actionButtonReturn">
            <a:avLst/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71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1795" y="4556075"/>
            <a:ext cx="683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● Распечатать шаблоны , вырезать их.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718175"/>
            <a:ext cx="7189275" cy="3456384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676456" y="5233764"/>
            <a:ext cx="360040" cy="360040"/>
          </a:xfrm>
          <a:prstGeom prst="actionButtonReturn">
            <a:avLst/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2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3664104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● Сложить чёрную бумагу пополам. По шаблону обвести снегиря и маленькое крыло.</a:t>
            </a:r>
          </a:p>
          <a:p>
            <a:pPr algn="ctr"/>
            <a:r>
              <a:rPr lang="ru-RU" sz="2400" b="1" dirty="0">
                <a:latin typeface="Comic Sans MS" pitchFamily="66" charset="0"/>
              </a:rPr>
              <a:t> ● Белую бумагу сложить пополам. По шаблону обвести крыло. Всё вырезать.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44233" y="884176"/>
            <a:ext cx="3036004" cy="2160241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676456" y="5233764"/>
            <a:ext cx="360040" cy="360040"/>
          </a:xfrm>
          <a:prstGeom prst="actionButtonReturn">
            <a:avLst/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2B3653-878B-4EFC-B4D6-E794C96715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822687" y="1438829"/>
            <a:ext cx="2232247" cy="1224133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185279-C394-4DC0-A069-F824703B87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266" y="796544"/>
            <a:ext cx="3361907" cy="2521431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</p:spTree>
    <p:extLst>
      <p:ext uri="{BB962C8B-B14F-4D97-AF65-F5344CB8AC3E}">
        <p14:creationId xmlns:p14="http://schemas.microsoft.com/office/powerpoint/2010/main" val="17962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771469"/>
            <a:ext cx="8208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● Сложить красную бумагу пополам , по шаблону обвести грудку, вырезать.</a:t>
            </a:r>
          </a:p>
          <a:p>
            <a:pPr algn="ctr"/>
            <a:r>
              <a:rPr lang="ru-RU" sz="2400" b="1" dirty="0">
                <a:latin typeface="Comic Sans MS" pitchFamily="66" charset="0"/>
              </a:rPr>
              <a:t>●Грудку наклеить на снегиря.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709457"/>
            <a:ext cx="3552394" cy="2664296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676456" y="5233764"/>
            <a:ext cx="360040" cy="360040"/>
          </a:xfrm>
          <a:prstGeom prst="actionButtonReturn">
            <a:avLst/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B3CC64-BC39-4FA9-A50A-E8C5A8482C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109856" y="1135743"/>
            <a:ext cx="2664295" cy="1811721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</p:spTree>
    <p:extLst>
      <p:ext uri="{BB962C8B-B14F-4D97-AF65-F5344CB8AC3E}">
        <p14:creationId xmlns:p14="http://schemas.microsoft.com/office/powerpoint/2010/main" val="344461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961427"/>
            <a:ext cx="8424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● На снегиря наклеить большое крыло. На большое крыло маленькое. Приклеить глаз. (можно взять пайетку, можно сделать из бумаги)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676456" y="5233764"/>
            <a:ext cx="360040" cy="360040"/>
          </a:xfrm>
          <a:prstGeom prst="actionButtonReturn">
            <a:avLst/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57925" y="1304327"/>
            <a:ext cx="3272544" cy="1693071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5EF531-A0A6-4AD2-B2B4-F52A898E7D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946821" y="1267920"/>
            <a:ext cx="3250356" cy="1743697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9C698B-FA2E-49B7-A645-83E8C2B4E6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275939" y="1240769"/>
            <a:ext cx="3250354" cy="1777909"/>
          </a:xfrm>
          <a:prstGeom prst="rect">
            <a:avLst/>
          </a:prstGeom>
          <a:ln w="28575">
            <a:solidFill>
              <a:srgbClr val="0099FF"/>
            </a:solidFill>
          </a:ln>
        </p:spPr>
      </p:pic>
    </p:spTree>
    <p:extLst>
      <p:ext uri="{BB962C8B-B14F-4D97-AF65-F5344CB8AC3E}">
        <p14:creationId xmlns:p14="http://schemas.microsoft.com/office/powerpoint/2010/main" val="264684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284</Words>
  <Application>Microsoft Office PowerPoint</Application>
  <PresentationFormat>Экран (16:10)</PresentationFormat>
  <Paragraphs>45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Поделка "Снегири".Никифорова Н.В.</dc:title>
  <dc:creator>Наталья Никифорова</dc:creator>
  <cp:lastModifiedBy>Светлана Пивоварова</cp:lastModifiedBy>
  <cp:revision>69</cp:revision>
  <dcterms:created xsi:type="dcterms:W3CDTF">2017-12-01T13:25:04Z</dcterms:created>
  <dcterms:modified xsi:type="dcterms:W3CDTF">2021-01-08T14:51:22Z</dcterms:modified>
</cp:coreProperties>
</file>