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0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68760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Какое растение не является лекарственным?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83671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Дидактическая игра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573325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</a:rPr>
              <a:t>Кулебакина</a:t>
            </a:r>
            <a:r>
              <a:rPr lang="ru-RU" sz="2400" b="1" dirty="0" smtClean="0">
                <a:solidFill>
                  <a:srgbClr val="FF0000"/>
                </a:solidFill>
              </a:rPr>
              <a:t> Л.Н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znaiki.ru/Knigi_dlya_detej/Nabor_kartochek/images/Smotryu-igrayu-govoryu.-Nabor-razvivayushchih-kartochek-5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3352" b="8928"/>
          <a:stretch>
            <a:fillRect/>
          </a:stretch>
        </p:blipFill>
        <p:spPr bwMode="auto">
          <a:xfrm>
            <a:off x="1115616" y="3717032"/>
            <a:ext cx="2088232" cy="2952328"/>
          </a:xfrm>
          <a:prstGeom prst="rect">
            <a:avLst/>
          </a:prstGeom>
          <a:noFill/>
        </p:spPr>
      </p:pic>
      <p:pic>
        <p:nvPicPr>
          <p:cNvPr id="1030" name="Picture 6" descr="http://www.playcast.ru/uploads/2015/06/18/14021757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276872"/>
            <a:ext cx="2224067" cy="2420888"/>
          </a:xfrm>
          <a:prstGeom prst="rect">
            <a:avLst/>
          </a:prstGeom>
          <a:noFill/>
        </p:spPr>
      </p:pic>
      <p:pic>
        <p:nvPicPr>
          <p:cNvPr id="1032" name="Picture 8" descr="https://medaboutme.ru/upload/medialibrary/fe1/podorozhnik_listya_i_semena_dlya_zdorovya_i_pokhudeniya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836712"/>
            <a:ext cx="3282701" cy="2191173"/>
          </a:xfrm>
          <a:prstGeom prst="rect">
            <a:avLst/>
          </a:prstGeom>
          <a:noFill/>
        </p:spPr>
      </p:pic>
      <p:pic>
        <p:nvPicPr>
          <p:cNvPr id="1034" name="Picture 10" descr="https://im0-tub-ru.yandex.net/i?id=54f4d8bef9b23b09d8aeadd1f859f31e&amp;n=1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0250" y="3573016"/>
            <a:ext cx="3333750" cy="3048001"/>
          </a:xfrm>
          <a:prstGeom prst="rect">
            <a:avLst/>
          </a:prstGeom>
          <a:noFill/>
        </p:spPr>
      </p:pic>
      <p:pic>
        <p:nvPicPr>
          <p:cNvPr id="7" name="Picture 4" descr="http://adonay-forum.com/index.php?PHPSESSID=8ee34fc7e87c89815ebe10ed19f56437&amp;action=dlattach;topic=423.0;attach=626;image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620688"/>
            <a:ext cx="1905000" cy="27908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5229200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Молодец!</a:t>
            </a:r>
            <a:endParaRPr lang="ru-RU" sz="80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https://ds04.infourok.ru/uploads/ex/018a/00082b61-ab4b5210/1/hello_html_m3863f54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1053" b="2828"/>
          <a:stretch>
            <a:fillRect/>
          </a:stretch>
        </p:blipFill>
        <p:spPr bwMode="auto">
          <a:xfrm>
            <a:off x="1475656" y="548680"/>
            <a:ext cx="6768752" cy="504056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img-fotki.yandex.ru/get/4713/134091466.333/0_13c8a8_e102664c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5668" y="476672"/>
            <a:ext cx="5318620" cy="46386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91680" y="522920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Попробуй еще раз!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Click="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16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20</cp:revision>
  <dcterms:created xsi:type="dcterms:W3CDTF">2018-02-16T16:57:24Z</dcterms:created>
  <dcterms:modified xsi:type="dcterms:W3CDTF">2018-02-24T08:28:59Z</dcterms:modified>
</cp:coreProperties>
</file>