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8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8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71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92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7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0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4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03CA-FE23-4E6D-B9C0-8BBE6EAB667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5AB1D-4CE4-4877-8F7F-8C99B1BF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7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30" y="0"/>
            <a:ext cx="12314829" cy="73697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1170" y="395785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7030A0"/>
                </a:solidFill>
              </a:rPr>
              <a:t>Олимпийские игры</a:t>
            </a:r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74994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Простые математические задачи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9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Подрядчик 1 украл на 30% больше, чем подрядчик 2, но на 15% меньше, чем подрядчик 3. Кто сколько украл, если подрядчик 3 украл 70% общей суммы, затраченной на строительство объекта ценой 100,35 миллиона рублей.</a:t>
            </a:r>
          </a:p>
        </p:txBody>
      </p:sp>
    </p:spTree>
    <p:extLst>
      <p:ext uri="{BB962C8B-B14F-4D97-AF65-F5344CB8AC3E}">
        <p14:creationId xmlns:p14="http://schemas.microsoft.com/office/powerpoint/2010/main" val="8224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В  олимпийской команде по конному спорту  пять  голов  и  четырнадцать  ног.  Сколько  из  них  людей, а сколько лошадей?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6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Всего во второй раз за всю историю, олимпийские игры будут проводиться в России. Впервые это крупное спортивное событие проводилось летом 1980 года в Москве, а теперь зимняя Олимпиада будет в Сочи в 2014 году. </a:t>
            </a:r>
            <a:r>
              <a:rPr lang="ru-RU" sz="3200" b="1" dirty="0"/>
              <a:t>Сколько лет пройдет между этими олимпиадами?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70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Какая по счету Зимняя олимпиада будет в Сочи в XXI веке (после 2000 года)? В какие годы проводились зимние олимпиады, если они проводятся через 4 года, начиная c 2002, а Сочинская олимпиада будет в 2014 году? </a:t>
            </a:r>
          </a:p>
        </p:txBody>
      </p:sp>
    </p:spTree>
    <p:extLst>
      <p:ext uri="{BB962C8B-B14F-4D97-AF65-F5344CB8AC3E}">
        <p14:creationId xmlns:p14="http://schemas.microsoft.com/office/powerpoint/2010/main" val="32497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среднем спортсмены, несущие факел преодолевают 150 км в день. Определить сколько км пробежит спортсмен за 365 дней.</a:t>
            </a:r>
          </a:p>
        </p:txBody>
      </p:sp>
    </p:spTree>
    <p:extLst>
      <p:ext uri="{BB962C8B-B14F-4D97-AF65-F5344CB8AC3E}">
        <p14:creationId xmlns:p14="http://schemas.microsoft.com/office/powerpoint/2010/main" val="210471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</a:t>
            </a:r>
            <a:r>
              <a:rPr lang="ru-RU" sz="3200" dirty="0" smtClean="0"/>
              <a:t>ишка </a:t>
            </a:r>
            <a:r>
              <a:rPr lang="ru-RU" sz="3200" dirty="0"/>
              <a:t>выиграл 6 </a:t>
            </a:r>
            <a:r>
              <a:rPr lang="ru-RU" sz="3200" dirty="0" smtClean="0"/>
              <a:t>медалей, </a:t>
            </a:r>
            <a:r>
              <a:rPr lang="ru-RU" sz="3200" dirty="0"/>
              <a:t>З</a:t>
            </a:r>
            <a:r>
              <a:rPr lang="ru-RU" sz="3200" dirty="0" smtClean="0"/>
              <a:t>айка </a:t>
            </a:r>
            <a:r>
              <a:rPr lang="ru-RU" sz="3200" dirty="0"/>
              <a:t>8 </a:t>
            </a:r>
            <a:r>
              <a:rPr lang="ru-RU" sz="3200" dirty="0" smtClean="0"/>
              <a:t>медалей, </a:t>
            </a:r>
            <a:r>
              <a:rPr lang="ru-RU" sz="3200" dirty="0"/>
              <a:t>Б</a:t>
            </a:r>
            <a:r>
              <a:rPr lang="ru-RU" sz="3200" dirty="0" smtClean="0"/>
              <a:t>арс 16. </a:t>
            </a:r>
            <a:r>
              <a:rPr lang="ru-RU" sz="3200" dirty="0"/>
              <a:t>С</a:t>
            </a:r>
            <a:r>
              <a:rPr lang="ru-RU" sz="3200" dirty="0" smtClean="0"/>
              <a:t>колько </a:t>
            </a:r>
            <a:r>
              <a:rPr lang="ru-RU" sz="3200" dirty="0"/>
              <a:t>всего </a:t>
            </a:r>
            <a:r>
              <a:rPr lang="ru-RU" sz="3200" dirty="0" smtClean="0"/>
              <a:t>медалей?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7182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Мишка, Зайка и Барс играли в хоккей в одной команде. Мишка забил 2 шайбы, Зайка забил 5 шайб. Сколько забил шайб Барс если известно что он забил на 2 шайбы меньше чем Зайка?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1462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Барс, Мишка и Зайка поднимали гири. Зайка поднял 4 раза, Барс поднял 7 раз. Сколько раз Мишка поднял гири если Барс поднял в два раза меньше?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150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Количество медалей на олимпиаде в Сочи по сравнению с олимпиадой в Ванкувере увеличено на 12 комплектов и достигло 98. На сколько процентов возросло количество медальных комплектов?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486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В Сочи 10 стадионов на каждый из них помещается 13тыс.человек. Сколько стадионы могут принять человек?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40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362632" cy="1179871"/>
          </a:xfrm>
        </p:spPr>
        <p:txBody>
          <a:bodyPr/>
          <a:lstStyle/>
          <a:p>
            <a:r>
              <a:rPr lang="ru-RU" dirty="0" smtClean="0"/>
              <a:t>Задача  №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3860902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 </a:t>
            </a:r>
            <a:r>
              <a:rPr lang="ru-RU" sz="3200" dirty="0"/>
              <a:t>сутки с факелом в руке спортсмены пробегают 200 км. Какое расстояние они пробегут за неделю? (1400 км)</a:t>
            </a:r>
          </a:p>
        </p:txBody>
      </p:sp>
    </p:spTree>
    <p:extLst>
      <p:ext uri="{BB962C8B-B14F-4D97-AF65-F5344CB8AC3E}">
        <p14:creationId xmlns:p14="http://schemas.microsoft.com/office/powerpoint/2010/main" val="1746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На трибунах находится 15000 человек, 10000 Русских, 1400 Англичан, 500 Итальянцев, а остальные Норвежцы. Сколько было Норвежцев на </a:t>
            </a:r>
            <a:r>
              <a:rPr lang="ru-RU" sz="3200" dirty="0" smtClean="0"/>
              <a:t>трибунах, и на сколько Норвежцев больше Англичан?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833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Эстафета олимпийского огня продлится 123 дня и будет самой протяжённой в истории олимпиад - 65 тыс. км. Какова средняя скорость движения </a:t>
            </a:r>
            <a:r>
              <a:rPr lang="ru-RU" sz="3200" dirty="0" err="1"/>
              <a:t>факелоносцев</a:t>
            </a:r>
            <a:r>
              <a:rPr lang="ru-RU" sz="3200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2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94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234" y="2098675"/>
            <a:ext cx="10515600" cy="4351338"/>
          </a:xfrm>
        </p:spPr>
        <p:txBody>
          <a:bodyPr/>
          <a:lstStyle/>
          <a:p>
            <a:r>
              <a:rPr lang="ru-RU" sz="3200" dirty="0"/>
              <a:t>Впервые Олимпийские игры были проведены 27 веков назад. Сколько это лет? (2700 лет)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8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3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270681"/>
            <a:ext cx="4012367" cy="3718004"/>
          </a:xfrm>
        </p:spPr>
        <p:txBody>
          <a:bodyPr/>
          <a:lstStyle/>
          <a:p>
            <a:r>
              <a:rPr lang="ru-RU" sz="3200" dirty="0"/>
              <a:t>Высота ворот футбольного поля 240 см, а хоккейных  в 2 раза меньше. Узнайте высоту хоккейных ворот. (120 см)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3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4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3603" y="275501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Лыжник В</a:t>
            </a:r>
            <a:r>
              <a:rPr lang="ru-RU" sz="3200" dirty="0" smtClean="0"/>
              <a:t>. Смирнов </a:t>
            </a:r>
            <a:r>
              <a:rPr lang="ru-RU" sz="3200" dirty="0"/>
              <a:t>пробежал 50 км за 2 ч 7 мин. Выразите это время в минутах. (127 мин).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3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Ванкувере 500 тысяч жителей, а в Домодедово приблизительно 50 тысяч жителей. Во сколько раз в Ванкувере жителей больше, чем в Домодедово? (в 10 раз).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3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94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31" y="2055813"/>
            <a:ext cx="5366479" cy="3043446"/>
          </a:xfrm>
        </p:spPr>
        <p:txBody>
          <a:bodyPr/>
          <a:lstStyle/>
          <a:p>
            <a:r>
              <a:rPr lang="ru-RU" sz="3200" dirty="0"/>
              <a:t>Финальный хоккейный матч длился 1/8 суток. Сколько это часов? (3 часа).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7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7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690688"/>
            <a:ext cx="4333407" cy="4486275"/>
          </a:xfrm>
        </p:spPr>
        <p:txBody>
          <a:bodyPr/>
          <a:lstStyle/>
          <a:p>
            <a:r>
              <a:rPr lang="ru-RU" sz="3200" dirty="0"/>
              <a:t>Конькобежец пробежал 1/5 км. Сколько это метров? (200 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Талисманы олимпийских игр в Сочив 2014 году - Зайка, Белый Мишка и Леопард – после изнурительных тренировок сели пить чай. Белый Мишка и Зайка выпили вдвоём 11 чашек, Леопард и Белый Мишка - 15, а Зайка и Леопард - 14. Сколько чашек чая выпили все Зайка, Белый Мишка и Леопард вместе?</a:t>
            </a:r>
          </a:p>
          <a:p>
            <a:pPr marL="0" indent="0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51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586</Words>
  <Application>Microsoft Office PowerPoint</Application>
  <PresentationFormat>Широкоэкранный</PresentationFormat>
  <Paragraphs>44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Олимпийские игры</vt:lpstr>
      <vt:lpstr>Задача  № 1</vt:lpstr>
      <vt:lpstr>Задача № 2</vt:lpstr>
      <vt:lpstr>Задача № 3</vt:lpstr>
      <vt:lpstr>Задача № 4</vt:lpstr>
      <vt:lpstr>Задача № 5</vt:lpstr>
      <vt:lpstr>Задача № 6</vt:lpstr>
      <vt:lpstr>Задача № 7</vt:lpstr>
      <vt:lpstr>Задача № 8</vt:lpstr>
      <vt:lpstr>Задача № 9</vt:lpstr>
      <vt:lpstr>Задача № 10</vt:lpstr>
      <vt:lpstr>Задача № 11</vt:lpstr>
      <vt:lpstr>Задача № 12</vt:lpstr>
      <vt:lpstr>Задача № 13</vt:lpstr>
      <vt:lpstr>Задача № 14</vt:lpstr>
      <vt:lpstr>Задача № 15</vt:lpstr>
      <vt:lpstr>Задача № 16</vt:lpstr>
      <vt:lpstr>Задача № 17</vt:lpstr>
      <vt:lpstr>Задача № 18</vt:lpstr>
      <vt:lpstr>Задача № 19</vt:lpstr>
      <vt:lpstr>Задача № 20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dc:creator>Пользователь</dc:creator>
  <cp:lastModifiedBy>Пользователь</cp:lastModifiedBy>
  <cp:revision>14</cp:revision>
  <dcterms:created xsi:type="dcterms:W3CDTF">2013-11-09T11:21:12Z</dcterms:created>
  <dcterms:modified xsi:type="dcterms:W3CDTF">2013-11-10T06:54:47Z</dcterms:modified>
</cp:coreProperties>
</file>