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62" r:id="rId6"/>
    <p:sldId id="263" r:id="rId7"/>
    <p:sldId id="264" r:id="rId8"/>
    <p:sldId id="265" r:id="rId9"/>
    <p:sldId id="267" r:id="rId10"/>
    <p:sldId id="268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57600" y="5410200"/>
            <a:ext cx="5486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Тошакова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О.В.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ГБОУ АО «СКОШ № 5»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«Поговорим о дружбе»</a:t>
            </a:r>
            <a:endParaRPr lang="ru-RU" dirty="0"/>
          </a:p>
        </p:txBody>
      </p:sp>
      <p:pic>
        <p:nvPicPr>
          <p:cNvPr id="14" name="Picture 2" descr="https://sun9-59.userapi.com/impg/8aaenH1_6A3cGzYTnA7ziqGWP7r8FOCk4QFR4Q/Nya-ExIb8R4.jpg?size=807x538&amp;quality=96&amp;sign=0c76cda576cd72f331448c7f402a8a4e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5680473" cy="3733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Grp="1" noChangeArrowheads="1"/>
          </p:cNvSpPr>
          <p:nvPr>
            <p:ph idx="1"/>
          </p:nvPr>
        </p:nvSpPr>
        <p:spPr>
          <a:xfrm>
            <a:off x="457201" y="1371601"/>
            <a:ext cx="4419600" cy="5927777"/>
          </a:xfr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Помогай другу в беде.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Умей разделить с другом радость.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смейся над недостатками друга.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Останови друга, если он делает что-то плохое.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Умей принять помощь, совет.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обманывай друга.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предавай друга.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Умей признавать свои ошибки.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Относись к другу как к себе</a:t>
            </a:r>
            <a:endParaRPr lang="ru-RU" alt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6858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Золотые правила дружбы: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6002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www.culture.ru/storage/images/0e1c2cf4a8abcb1fc030adf27eb278fb/62310a67c3e7597d8e004281c339ed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0"/>
            <a:ext cx="4267200" cy="3657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s://www.culture.ru/storage/images/e828106fd205daa891ee2e971c1c2aa5/6a73408435363d8185a4950cd270473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676589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kern="10" dirty="0" smtClean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0668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Собрались однажды четыре музыканта, подружились. Вместе концерты давали, вместе разбойников прогоняли, вместе жили- не тужили... Назовите этих друзей-музыкантов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www.toyway.ru/upload/iblock/772/772331a82441e997521ebc1cfbe70b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763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7620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Григорий Остер написал немало рассказов о попугае, удаве, мартышке и их дружной жизни в Африке. </a:t>
            </a:r>
          </a:p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Кто был четвертым в компании друзей?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zvzda.ru/uploads/964116236385692e6612d0156a5e72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355" y="647700"/>
            <a:ext cx="6705600" cy="556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6096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Как звали девочку, которая выручила своего друга из ледового плена?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Вызывает ли у вас уважение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поступок и почему?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.pinimg.com/736x/44/a0/1e/44a01eb0087f0cb96402b0b057e66e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713" y="304800"/>
            <a:ext cx="6482687" cy="624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9906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Этот герой упал на кровать и, схватившись за голову, произнес: «Я самый больной в мире человек!» Потребовал лекарство. Ему дали, а он в ответ: «Друг спас жизнь друга!» О ком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идёт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речь? И какое лекарство дали больному?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i.mycdn.me/i?r=AzEPZsRbOZEKgBhR0XGMT1RklWmplBpbcQ3YNa9S9-avq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614" y="571500"/>
            <a:ext cx="7471172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685801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 девочки с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волосами было много друзей, но один был рядом всегда. Кто он?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ds02.infourok.ru/uploads/ex/0240/00063047-9a9651c6/im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85801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3810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«Закончи пословицу»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05000"/>
            <a:ext cx="647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tabLst>
                <a:tab pos="128588" algn="l"/>
                <a:tab pos="2441575" algn="l"/>
              </a:tabLst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имей сто рублей ,а имей ………</a:t>
            </a:r>
          </a:p>
          <a:p>
            <a:pPr eaLnBrk="1" hangingPunct="1">
              <a:tabLst>
                <a:tab pos="128588" algn="l"/>
                <a:tab pos="2441575" algn="l"/>
              </a:tabLst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а)миллион рублей; б) один доллар; в) сто  друзей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Друга ищи, а найдешь………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а) беги; б) береги; в)попроси взаймы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живёт 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корнями, а человек .... 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а)разумом; б) друзьями; в) заботами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 без друзей , что дерево ……</a:t>
            </a:r>
          </a:p>
          <a:p>
            <a:pPr>
              <a:tabLst>
                <a:tab pos="128588" algn="l"/>
                <a:tab pos="2441575" algn="l"/>
              </a:tabLst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без листьев; б) ствола; в) без корней</a:t>
            </a:r>
            <a:endParaRPr lang="ru-RU" alt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Анимации\анимашки\KIDS\AN0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0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uzotkrytka.narod.ru/Detyam/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1" y="304800"/>
            <a:ext cx="7620000" cy="6132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66800" y="1295400"/>
            <a:ext cx="762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Задумайтесь:</a:t>
            </a:r>
            <a:endParaRPr lang="en-US" alt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такое дружба</a:t>
            </a:r>
            <a:r>
              <a:rPr lang="en-US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alt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такой друг</a:t>
            </a:r>
            <a:r>
              <a:rPr lang="en-US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81000"/>
            <a:ext cx="7391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Пожелания друзьям: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5" descr="C:\Documents and Settings\Игорек\Application Data\Microsoft\Media Catalog\Downloaded Clips\cla1\j040464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1913" y="4953000"/>
            <a:ext cx="14620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C:\Users\Kab-29\Desktop\slide_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371600"/>
            <a:ext cx="5638800" cy="4914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1143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800" b="1" i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81000"/>
            <a:ext cx="7391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3340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Дружба- это нежный цветок…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ДРУЖБУ!!!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111353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41563" y="1981200"/>
            <a:ext cx="4500562" cy="4217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fsd.multiurok.ru/html/2017/02/17/s_58a71c0746d69/img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ds04.infourok.ru/uploads/ex/0d48/00187747-2650aed4/2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Прямоугольник 3"/>
          <p:cNvSpPr>
            <a:spLocks noChangeArrowheads="1"/>
          </p:cNvSpPr>
          <p:nvPr/>
        </p:nvSpPr>
        <p:spPr bwMode="auto">
          <a:xfrm>
            <a:off x="500063" y="304800"/>
            <a:ext cx="79295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Сергей Иванович Ожегов-человек, который собирал русские слова и объяснял их значение, а потом выпустил книгу и назвал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её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</a:rPr>
              <a:t>–                 «Толковый словарь»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2438400"/>
            <a:ext cx="2352687" cy="2633605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62000" y="5334000"/>
            <a:ext cx="7596187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prstClr val="black"/>
                </a:solidFill>
              </a:rPr>
              <a:t>«Дружба – близкие отношения, основанные на взаимном доверии и общих интересах</a:t>
            </a:r>
            <a:r>
              <a:rPr lang="ru-RU" sz="2800" b="1" i="1" dirty="0" smtClean="0">
                <a:solidFill>
                  <a:prstClr val="black"/>
                </a:solidFill>
              </a:rPr>
              <a:t>» 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7"/>
          <p:cNvSpPr>
            <a:spLocks noChangeArrowheads="1"/>
          </p:cNvSpPr>
          <p:nvPr/>
        </p:nvSpPr>
        <p:spPr bwMode="auto">
          <a:xfrm>
            <a:off x="214313" y="285750"/>
            <a:ext cx="83200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</a:rPr>
              <a:t>Отличительные черты дружбы: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42939" y="1571625"/>
            <a:ext cx="5529262" cy="15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Бескорыстие</a:t>
            </a:r>
          </a:p>
        </p:txBody>
      </p:sp>
      <p:sp>
        <p:nvSpPr>
          <p:cNvPr id="16" name="Содержимое 5"/>
          <p:cNvSpPr>
            <a:spLocks noGrp="1"/>
          </p:cNvSpPr>
          <p:nvPr>
            <p:ph idx="1"/>
          </p:nvPr>
        </p:nvSpPr>
        <p:spPr>
          <a:xfrm>
            <a:off x="642938" y="3276600"/>
            <a:ext cx="5453062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Взаимная симпатия и общность интересов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42939" y="4952999"/>
            <a:ext cx="5605462" cy="169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Порядочность</a:t>
            </a:r>
          </a:p>
        </p:txBody>
      </p:sp>
      <p:pic>
        <p:nvPicPr>
          <p:cNvPr id="20482" name="Picture 2" descr="https://im0-tub-ru.yandex.net/i?id=90d53d7562039466cc04f47932acbea4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362200"/>
            <a:ext cx="2895600" cy="3390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5800" y="381001"/>
            <a:ext cx="80771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        « </a:t>
            </a: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</a:rPr>
              <a:t>Друг – это тот, кто…..»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idx="1"/>
          </p:nvPr>
        </p:nvSpPr>
        <p:spPr>
          <a:xfrm>
            <a:off x="533401" y="1676400"/>
            <a:ext cx="4572000" cy="5102935"/>
          </a:xfr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никогда не обманывает своего друга.</a:t>
            </a:r>
          </a:p>
          <a:p>
            <a:pPr eaLnBrk="1" hangingPunct="1">
              <a:buNone/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поделиться  со своим другом всем, что сам имеет.</a:t>
            </a:r>
          </a:p>
          <a:p>
            <a:pPr eaLnBrk="1" hangingPunct="1">
              <a:buNone/>
            </a:pP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станет смеяться над бедой или неудачей своего друга.</a:t>
            </a:r>
          </a:p>
          <a:p>
            <a:pPr eaLnBrk="1" hangingPunct="1">
              <a:buNone/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постарается защитить от обидчика.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legkopolezno.ru/wp-content/uploads/2016/06/chto-takoe-druzhba-dlya-detej-770x515@2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05000"/>
            <a:ext cx="4038600" cy="3489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Прямоугольник 8"/>
          <p:cNvSpPr>
            <a:spLocks noChangeArrowheads="1"/>
          </p:cNvSpPr>
          <p:nvPr/>
        </p:nvSpPr>
        <p:spPr bwMode="auto">
          <a:xfrm>
            <a:off x="1571624" y="304801"/>
            <a:ext cx="6353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</a:rPr>
              <a:t>Настоящий друг: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idx="1"/>
          </p:nvPr>
        </p:nvSpPr>
        <p:spPr>
          <a:xfrm>
            <a:off x="457201" y="1066800"/>
            <a:ext cx="4343400" cy="6518708"/>
          </a:xfr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Скромный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Доброжелательный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Завистливый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Хвастливый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Злой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Говорит правду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Выручает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Помогает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Делится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Обзывает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Жадный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Преданный</a:t>
            </a:r>
          </a:p>
          <a:p>
            <a:pPr eaLnBrk="1" hangingPunct="1"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Умеет хранить секреты</a:t>
            </a:r>
          </a:p>
          <a:p>
            <a:pPr eaLnBrk="1" hangingPunct="1"/>
            <a:endParaRPr lang="ru-RU" altLang="ru-RU" sz="2000" dirty="0" smtClean="0">
              <a:solidFill>
                <a:schemeClr val="bg1"/>
              </a:solidFill>
            </a:endParaRPr>
          </a:p>
          <a:p>
            <a:pPr eaLnBrk="1" hangingPunct="1"/>
            <a:endParaRPr lang="ru-RU" altLang="ru-RU" sz="20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3554" name="Picture 2" descr="https://image.jimcdn.com/app/cms/image/transf/none/path/s78a5712b7c46c526/image/i4b34cee310cc3a5c/version/1472652304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52959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6C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6C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574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3" descr="2ef801591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Grp="1" noChangeArrowheads="1"/>
          </p:cNvSpPr>
          <p:nvPr>
            <p:ph idx="1"/>
          </p:nvPr>
        </p:nvSpPr>
        <p:spPr>
          <a:xfrm>
            <a:off x="457201" y="1714500"/>
            <a:ext cx="4343400" cy="769441"/>
          </a:xfrm>
        </p:spPr>
        <p:txBody>
          <a:bodyPr wrap="square">
            <a:spAutoFit/>
          </a:bodyPr>
          <a:lstStyle/>
          <a:p>
            <a:pPr eaLnBrk="1" hangingPunct="1"/>
            <a:endParaRPr lang="ru-RU" altLang="ru-RU" sz="2000" dirty="0" smtClean="0">
              <a:solidFill>
                <a:schemeClr val="bg1"/>
              </a:solidFill>
            </a:endParaRPr>
          </a:p>
          <a:p>
            <a:pPr eaLnBrk="1" hangingPunct="1"/>
            <a:endParaRPr lang="ru-RU" altLang="ru-RU" sz="2000" dirty="0" smtClean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0" y="685800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дружбы: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600200"/>
            <a:ext cx="335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ссориться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Уступать 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вежливым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злиться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жадничать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бояться просить прощения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Помогать друг другу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честным</a:t>
            </a:r>
          </a:p>
        </p:txBody>
      </p:sp>
      <p:pic>
        <p:nvPicPr>
          <p:cNvPr id="24578" name="Picture 2" descr="https://ru-static.z-dn.net/files/dfd/867fc4a64d66ddc3fa602f1eca0a0f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828800"/>
            <a:ext cx="4876800" cy="4403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449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Times New Roman</vt:lpstr>
      <vt:lpstr>Wingdings 2</vt:lpstr>
      <vt:lpstr>Office Theme</vt:lpstr>
      <vt:lpstr>Классный час  «Поговорим о дружбе»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«Поговорим о дружбе</dc:title>
  <dc:creator>Kab-29</dc:creator>
  <cp:lastModifiedBy>Ноут</cp:lastModifiedBy>
  <cp:revision>18</cp:revision>
  <dcterms:created xsi:type="dcterms:W3CDTF">2021-10-21T10:44:19Z</dcterms:created>
  <dcterms:modified xsi:type="dcterms:W3CDTF">2021-10-21T19:26:30Z</dcterms:modified>
</cp:coreProperties>
</file>