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9" r:id="rId10"/>
    <p:sldId id="25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1B0579"/>
    <a:srgbClr val="FFDD71"/>
    <a:srgbClr val="797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35111-CD43-488E-8F0C-B0D58DABC0C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75DB1-3802-4CD1-829F-BB7A5A59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8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75DB1-3802-4CD1-829F-BB7A5A59335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85164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DD71"/>
                </a:solidFill>
              </a:rPr>
              <a:t>МБОУ "Гимназия № 1 им. Н.М. Пржевальского"</a:t>
            </a:r>
            <a:br>
              <a:rPr lang="ru-RU" sz="3100" dirty="0" smtClean="0">
                <a:solidFill>
                  <a:srgbClr val="FFDD71"/>
                </a:solidFill>
              </a:rPr>
            </a:br>
            <a:r>
              <a:rPr lang="ru-RU" sz="3100" dirty="0" smtClean="0">
                <a:solidFill>
                  <a:srgbClr val="FFDD71"/>
                </a:solidFill>
              </a:rPr>
              <a:t>г.Смоленска</a:t>
            </a:r>
            <a:br>
              <a:rPr lang="ru-RU" sz="3100" dirty="0" smtClean="0">
                <a:solidFill>
                  <a:srgbClr val="FFDD71"/>
                </a:solidFill>
              </a:rPr>
            </a:br>
            <a:r>
              <a:rPr lang="ru-RU" sz="3100" dirty="0" smtClean="0">
                <a:solidFill>
                  <a:srgbClr val="FFDD71"/>
                </a:solidFill>
              </a:rPr>
              <a:t/>
            </a:r>
            <a:br>
              <a:rPr lang="ru-RU" sz="3100" dirty="0" smtClean="0">
                <a:solidFill>
                  <a:srgbClr val="FFDD71"/>
                </a:solidFill>
              </a:rPr>
            </a:br>
            <a:r>
              <a:rPr lang="ru-RU" sz="4900" dirty="0" smtClean="0">
                <a:solidFill>
                  <a:srgbClr val="FFDD71"/>
                </a:solidFill>
              </a:rPr>
              <a:t>Тема проекта </a:t>
            </a:r>
            <a:r>
              <a:rPr lang="ru-RU" sz="3100" dirty="0" smtClean="0">
                <a:solidFill>
                  <a:srgbClr val="FFFF00"/>
                </a:solidFill>
              </a:rPr>
              <a:t/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СОБАКА – ДРУГ ЧЕЛОВЕКА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286124"/>
            <a:ext cx="4459038" cy="3000396"/>
          </a:xfrm>
        </p:spPr>
        <p:txBody>
          <a:bodyPr>
            <a:normAutofit lnSpcReduction="10000"/>
          </a:bodyPr>
          <a:lstStyle/>
          <a:p>
            <a:pPr algn="ctr"/>
            <a:endParaRPr lang="ru-RU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rgbClr val="1B0579"/>
                </a:solidFill>
              </a:rPr>
              <a:t>Ученика 1 класса Б</a:t>
            </a:r>
          </a:p>
          <a:p>
            <a:pPr algn="ctr"/>
            <a:r>
              <a:rPr lang="ru-RU" b="1" i="1" dirty="0" smtClean="0">
                <a:solidFill>
                  <a:srgbClr val="1B0579"/>
                </a:solidFill>
              </a:rPr>
              <a:t>Гладкова Даниила</a:t>
            </a:r>
          </a:p>
          <a:p>
            <a:pPr algn="ctr"/>
            <a:endParaRPr lang="ru-RU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2400" i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pic>
        <p:nvPicPr>
          <p:cNvPr id="5" name="Рисунок 4" descr="C:\Users\Home\Desktop\фото Даниил\DSCN4715.jpg"/>
          <p:cNvPicPr/>
          <p:nvPr/>
        </p:nvPicPr>
        <p:blipFill>
          <a:blip r:embed="rId2" cstate="print"/>
          <a:srcRect l="8081" r="15972"/>
          <a:stretch>
            <a:fillRect/>
          </a:stretch>
        </p:blipFill>
        <p:spPr bwMode="auto">
          <a:xfrm>
            <a:off x="6643702" y="4071942"/>
            <a:ext cx="2192230" cy="25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857232"/>
            <a:ext cx="7772400" cy="15097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Чарминг</a:t>
            </a:r>
            <a:r>
              <a:rPr lang="ru-RU" sz="3600" b="1" dirty="0" smtClean="0">
                <a:solidFill>
                  <a:srgbClr val="FFFF00"/>
                </a:solidFill>
              </a:rPr>
              <a:t>  рос  не  по дням,  а  по  часам.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Он был очень игривый, любознательный, любил много покушать.</a:t>
            </a:r>
          </a:p>
          <a:p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:\Users\Home\Desktop\фото Даниил\никон 5 мая 2013 058.JPG"/>
          <p:cNvPicPr/>
          <p:nvPr/>
        </p:nvPicPr>
        <p:blipFill>
          <a:blip r:embed="rId2" cstate="print"/>
          <a:srcRect l="26388" r="26183" b="35918"/>
          <a:stretch>
            <a:fillRect/>
          </a:stretch>
        </p:blipFill>
        <p:spPr bwMode="auto">
          <a:xfrm>
            <a:off x="2428860" y="2643182"/>
            <a:ext cx="4146646" cy="394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71480"/>
            <a:ext cx="5572164" cy="1040694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Мы отвели </a:t>
            </a:r>
            <a:r>
              <a:rPr lang="ru-RU" sz="3600" dirty="0" err="1" smtClean="0">
                <a:solidFill>
                  <a:srgbClr val="FFC000"/>
                </a:solidFill>
              </a:rPr>
              <a:t>Чарминга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к специалисту-кинологу. </a:t>
            </a:r>
            <a:br>
              <a:rPr lang="ru-RU" sz="3600" dirty="0" smtClean="0">
                <a:solidFill>
                  <a:srgbClr val="FFC000"/>
                </a:solidFill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496"/>
            <a:ext cx="4857784" cy="23574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 мама научила </a:t>
            </a:r>
            <a:r>
              <a:rPr lang="ru-RU" sz="3200" b="1" dirty="0" err="1" smtClean="0">
                <a:solidFill>
                  <a:srgbClr val="FFFF00"/>
                </a:solidFill>
              </a:rPr>
              <a:t>Чарминга</a:t>
            </a:r>
            <a:r>
              <a:rPr lang="ru-RU" sz="3200" b="1" dirty="0" smtClean="0">
                <a:solidFill>
                  <a:srgbClr val="FFFF00"/>
                </a:solidFill>
              </a:rPr>
              <a:t> сидеть на задних лапах;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подавать передние левую и правую лапы по очереди, чтобы он не таскал со стола еду, а заслужил её.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Home\Desktop\фото Даниил\DSCN4957.jpg"/>
          <p:cNvPicPr/>
          <p:nvPr/>
        </p:nvPicPr>
        <p:blipFill>
          <a:blip r:embed="rId2" cstate="print"/>
          <a:srcRect t="14917" r="28105" b="4920"/>
          <a:stretch>
            <a:fillRect/>
          </a:stretch>
        </p:blipFill>
        <p:spPr bwMode="auto">
          <a:xfrm>
            <a:off x="5500694" y="3000372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gorod.cn.ua/image/news/foto_3/ft_03.09.11_dogs_22.jpg"/>
          <p:cNvPicPr>
            <a:picLocks noChangeAspect="1" noChangeArrowheads="1"/>
          </p:cNvPicPr>
          <p:nvPr/>
        </p:nvPicPr>
        <p:blipFill>
          <a:blip r:embed="rId3"/>
          <a:srcRect t="24590" r="48077" b="17008"/>
          <a:stretch>
            <a:fillRect/>
          </a:stretch>
        </p:blipFill>
        <p:spPr bwMode="auto">
          <a:xfrm>
            <a:off x="428596" y="285728"/>
            <a:ext cx="321471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40694"/>
          </a:xfrm>
        </p:spPr>
        <p:txBody>
          <a:bodyPr/>
          <a:lstStyle/>
          <a:p>
            <a:pPr algn="ctr"/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8286808" cy="1509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Вскоре </a:t>
            </a:r>
            <a:r>
              <a:rPr lang="ru-RU" sz="2800" b="1" dirty="0" err="1" smtClean="0">
                <a:solidFill>
                  <a:srgbClr val="FFFF00"/>
                </a:solidFill>
              </a:rPr>
              <a:t>Чарминг</a:t>
            </a:r>
            <a:r>
              <a:rPr lang="ru-RU" sz="2800" b="1" dirty="0" smtClean="0">
                <a:solidFill>
                  <a:srgbClr val="FFFF00"/>
                </a:solidFill>
              </a:rPr>
              <a:t> научился  выполнять команды "сидеть", "лежать", "стоять", "рядом".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Теперь на прогулках наш лабрадор идёт рядом с хозяином, а не убегает вперед.</a:t>
            </a: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5602" name="Picture 2" descr="http://www.petsclan.com/wp-content/uploads/2012/10/dog_on_a_leash_4it2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14818"/>
            <a:ext cx="2860987" cy="2357454"/>
          </a:xfrm>
          <a:prstGeom prst="rect">
            <a:avLst/>
          </a:prstGeom>
          <a:noFill/>
        </p:spPr>
      </p:pic>
      <p:pic>
        <p:nvPicPr>
          <p:cNvPr id="31746" name="Picture 2" descr="http://stat8.blog.ru/lr/0c12d5977d217907bedc385236a0ab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2500330" cy="3208116"/>
          </a:xfrm>
          <a:prstGeom prst="rect">
            <a:avLst/>
          </a:prstGeom>
          <a:noFill/>
        </p:spPr>
      </p:pic>
      <p:pic>
        <p:nvPicPr>
          <p:cNvPr id="31748" name="Picture 4" descr="http://pitomez.ru/blogs/uploads/images/00/04/36/2011/07/19/b96dd8.jpg"/>
          <p:cNvPicPr>
            <a:picLocks noChangeAspect="1" noChangeArrowheads="1"/>
          </p:cNvPicPr>
          <p:nvPr/>
        </p:nvPicPr>
        <p:blipFill>
          <a:blip r:embed="rId4"/>
          <a:srcRect l="28500" t="10000" r="37000"/>
          <a:stretch>
            <a:fillRect/>
          </a:stretch>
        </p:blipFill>
        <p:spPr bwMode="auto">
          <a:xfrm>
            <a:off x="3286116" y="3143248"/>
            <a:ext cx="1643074" cy="321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613648" cy="254089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О  собаке  необходимо  заботиться,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 научить  элементарным  командам,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чтобы она была не в тягость, а в радость и в помощь.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Мы надеемся, что когда-нибудь наш пёс поможет нам в трудную минуту.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err="1" smtClean="0">
                <a:solidFill>
                  <a:srgbClr val="FFC000"/>
                </a:solidFill>
              </a:rPr>
              <a:t>Чарминг</a:t>
            </a:r>
            <a:r>
              <a:rPr lang="ru-RU" sz="3200" dirty="0" smtClean="0">
                <a:solidFill>
                  <a:srgbClr val="FFC000"/>
                </a:solidFill>
              </a:rPr>
              <a:t> - наш друг.</a:t>
            </a:r>
            <a:br>
              <a:rPr lang="ru-RU" sz="3200" dirty="0" smtClean="0">
                <a:solidFill>
                  <a:srgbClr val="FFC000"/>
                </a:solidFill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C:\Users\Home\Desktop\фото Даниил\DSCN4715.jpg"/>
          <p:cNvPicPr/>
          <p:nvPr/>
        </p:nvPicPr>
        <p:blipFill>
          <a:blip r:embed="rId3" cstate="print"/>
          <a:srcRect l="8081" r="15972"/>
          <a:stretch>
            <a:fillRect/>
          </a:stretch>
        </p:blipFill>
        <p:spPr bwMode="auto">
          <a:xfrm>
            <a:off x="3428992" y="3929042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7772400" cy="114300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за  ВНИМАНИЕ !!!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mg0.liveinternet.ru/images/attach/c/6/92/495/92495960_spasibo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4143404" cy="1806900"/>
          </a:xfrm>
          <a:prstGeom prst="rect">
            <a:avLst/>
          </a:prstGeom>
          <a:noFill/>
        </p:spPr>
      </p:pic>
      <p:pic>
        <p:nvPicPr>
          <p:cNvPr id="32772" name="Picture 4" descr="http://jpg.st.klumba.ua/img/users/avatars/original/289/avatar-289279-20131118224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2428892" cy="1829029"/>
          </a:xfrm>
          <a:prstGeom prst="rect">
            <a:avLst/>
          </a:prstGeom>
          <a:noFill/>
        </p:spPr>
      </p:pic>
      <p:pic>
        <p:nvPicPr>
          <p:cNvPr id="32774" name="Picture 6" descr="http://mp3-melodi.ru/theme/kartinka_na_telefon_zhivotnie-_sobaki-_54f543f3f54f.jpg"/>
          <p:cNvPicPr>
            <a:picLocks noChangeAspect="1" noChangeArrowheads="1"/>
          </p:cNvPicPr>
          <p:nvPr/>
        </p:nvPicPr>
        <p:blipFill>
          <a:blip r:embed="rId4"/>
          <a:srcRect b="27812"/>
          <a:stretch>
            <a:fillRect/>
          </a:stretch>
        </p:blipFill>
        <p:spPr bwMode="auto">
          <a:xfrm>
            <a:off x="285720" y="2714620"/>
            <a:ext cx="2018794" cy="2428868"/>
          </a:xfrm>
          <a:prstGeom prst="rect">
            <a:avLst/>
          </a:prstGeom>
          <a:noFill/>
        </p:spPr>
      </p:pic>
      <p:pic>
        <p:nvPicPr>
          <p:cNvPr id="32776" name="Picture 8" descr="http://pictures.4ever.eu/data/674xX/animals/dogs/labrador-puppy,-basket-1246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"/>
            <a:ext cx="2571736" cy="1926894"/>
          </a:xfrm>
          <a:prstGeom prst="rect">
            <a:avLst/>
          </a:prstGeom>
          <a:noFill/>
        </p:spPr>
      </p:pic>
      <p:pic>
        <p:nvPicPr>
          <p:cNvPr id="32778" name="Picture 10" descr="http://u.eka-mama.ru/upload/forum/upload/1df/1dfcff77b62b0b93bc40cd7cf0c6d89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714620"/>
            <a:ext cx="3667108" cy="2750331"/>
          </a:xfrm>
          <a:prstGeom prst="rect">
            <a:avLst/>
          </a:prstGeom>
          <a:noFill/>
        </p:spPr>
      </p:pic>
      <p:pic>
        <p:nvPicPr>
          <p:cNvPr id="32780" name="Picture 12" descr="http://img1.postila.ru/storage/7008000/6977474/335a28b5ffa9e82103c4092c9d3a61b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2714620"/>
            <a:ext cx="2214546" cy="276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   Известно, что собаки отлично помогают на охоте, могут спасти человека на воде, предупредить об опасности, например, о пожаре, даже поймать преступника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oknamontag.ru/foto/Adeli/114/628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496"/>
            <a:ext cx="2500330" cy="1416855"/>
          </a:xfrm>
          <a:prstGeom prst="rect">
            <a:avLst/>
          </a:prstGeom>
          <a:noFill/>
        </p:spPr>
      </p:pic>
      <p:pic>
        <p:nvPicPr>
          <p:cNvPr id="21506" name="Picture 2" descr="http://www.beepworld4.de/images/imagearchive/33/retrieve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714884"/>
            <a:ext cx="1643074" cy="1770869"/>
          </a:xfrm>
          <a:prstGeom prst="rect">
            <a:avLst/>
          </a:prstGeom>
          <a:noFill/>
        </p:spPr>
      </p:pic>
      <p:pic>
        <p:nvPicPr>
          <p:cNvPr id="21508" name="Picture 4" descr="http://img.zelenogradskiy.ru/news/1/67/140212_191405_fb4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643446"/>
            <a:ext cx="2571768" cy="1928827"/>
          </a:xfrm>
          <a:prstGeom prst="rect">
            <a:avLst/>
          </a:prstGeom>
          <a:noFill/>
        </p:spPr>
      </p:pic>
      <p:pic>
        <p:nvPicPr>
          <p:cNvPr id="21510" name="Picture 6" descr="http://vintika.net/uploads/posts/2013-02/thumbs/1360681744_dog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572008"/>
            <a:ext cx="2567717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8572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effectLst/>
              </a:rPr>
              <a:t>ЦЕЛЬ</a:t>
            </a:r>
            <a:r>
              <a:rPr lang="ru-RU" sz="4000" dirty="0" smtClean="0">
                <a:solidFill>
                  <a:srgbClr val="FFC000"/>
                </a:solidFill>
                <a:effectLst/>
              </a:rPr>
              <a:t>  </a:t>
            </a:r>
            <a:r>
              <a:rPr lang="ru-RU" sz="5400" dirty="0" smtClean="0">
                <a:solidFill>
                  <a:srgbClr val="FFC000"/>
                </a:solidFill>
                <a:effectLst/>
              </a:rPr>
              <a:t>ПРОЕКТА</a:t>
            </a:r>
            <a:r>
              <a:rPr lang="ru-RU" sz="4000" dirty="0" smtClean="0">
                <a:solidFill>
                  <a:srgbClr val="FFC000"/>
                </a:solidFill>
                <a:effectLst/>
              </a:rPr>
              <a:t>:</a:t>
            </a:r>
            <a:endParaRPr lang="ru-RU" sz="400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00034" y="2000240"/>
            <a:ext cx="7772400" cy="2367410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узнать как можно больше информации о пользе собаки породы лабрадор в жизни человека</a:t>
            </a:r>
          </a:p>
          <a:p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img-fotki.yandex.ru/get/3601/kisy-bagira.13/0_e127_8aef0e50_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929066"/>
            <a:ext cx="3786214" cy="2368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Задачи проекта: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8501122" cy="386760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1)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познакомиться с </a:t>
            </a:r>
            <a:r>
              <a:rPr lang="ru-RU" sz="4000" dirty="0" smtClean="0">
                <a:solidFill>
                  <a:srgbClr val="FFFF00"/>
                </a:solidFill>
              </a:rPr>
              <a:t>породой собак – лабрадор;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2) узнать о жизни и повадках собаки породы лабрадор;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3) определить, какова роль лабрадора в жизни человека.</a:t>
            </a:r>
          </a:p>
          <a:p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userimages03-akm.imvu.com/productdata/images_b8df9494655ba42f7631d5972a3659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419758"/>
            <a:ext cx="1500166" cy="12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36245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История возникновения собак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929718" cy="1509712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</a:rPr>
              <a:t>Собака − домашнее животное , млекопитающее отряда хищных семейства псовых, олицетворяет преданность, храбрость и бдительность. </a:t>
            </a:r>
          </a:p>
          <a:p>
            <a:pPr algn="just"/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В Японии собаки − символ защиты. </a:t>
            </a:r>
          </a:p>
          <a:p>
            <a:endParaRPr lang="ru-RU" sz="4000" b="1" dirty="0" smtClean="0">
              <a:solidFill>
                <a:srgbClr val="FFFF00"/>
              </a:solidFill>
            </a:endParaRPr>
          </a:p>
          <a:p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4579" name="Picture 3" descr="http://s02.yapfiles.ru/files/643776/begut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243945"/>
            <a:ext cx="3405178" cy="161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.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785786" y="1785926"/>
            <a:ext cx="7854696" cy="221457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Лабрадор − охотничья  собака, которая  благодаря  своим  уникальным  качествам может  использоваться  как  компаньон,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поводырь  для  слепых  людей,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спасатель на  воде  и  в  горах,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для  поиска  взрывчатых веществ  и  наркотиков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4" name="Рисунок 3" descr="Мужчины-спасатели - Страница 3 - Форум"/>
          <p:cNvPicPr/>
          <p:nvPr/>
        </p:nvPicPr>
        <p:blipFill>
          <a:blip r:embed="rId2"/>
          <a:srcRect l="6307" t="27692" r="31407" b="18769"/>
          <a:stretch>
            <a:fillRect/>
          </a:stretch>
        </p:blipFill>
        <p:spPr bwMode="auto">
          <a:xfrm>
            <a:off x="857224" y="4857760"/>
            <a:ext cx="2892826" cy="173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ervice Dog Images"/>
          <p:cNvPicPr/>
          <p:nvPr/>
        </p:nvPicPr>
        <p:blipFill>
          <a:blip r:embed="rId3"/>
          <a:srcRect l="3094" t="2181" r="11926" b="3337"/>
          <a:stretch>
            <a:fillRect/>
          </a:stretch>
        </p:blipFill>
        <p:spPr bwMode="auto">
          <a:xfrm>
            <a:off x="4143372" y="4857760"/>
            <a:ext cx="2227071" cy="173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71435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Моя собака Чарминг относится к универсальной породе лабрадор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http://static.hosteltur.com/web/uploads/2012/07/1_accesibilidad_perro_gu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714752"/>
            <a:ext cx="2090000" cy="29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C000"/>
                </a:solidFill>
              </a:rPr>
              <a:t>Однажды 8 марта 2013 года в нашей семье появился маленький 1,5 месячный щенок лабрадора.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571744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Home\Desktop\фото Даниил\IMG_20130210_1213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4653520" cy="39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500430" y="4500570"/>
            <a:ext cx="1428760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://www.shangralafamilyfun.com/galp-t/pup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786058"/>
            <a:ext cx="2357454" cy="298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7772400" cy="292895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Нам сказали, что по правилам клуба кинологов необходимо назвать собаку на букву "Ч".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Мы долго думали: "</a:t>
            </a:r>
            <a:r>
              <a:rPr lang="ru-RU" sz="3600" dirty="0" err="1" smtClean="0">
                <a:solidFill>
                  <a:srgbClr val="FFC000"/>
                </a:solidFill>
              </a:rPr>
              <a:t>Чебурашка</a:t>
            </a:r>
            <a:r>
              <a:rPr lang="ru-RU" sz="3600" dirty="0" smtClean="0">
                <a:solidFill>
                  <a:srgbClr val="FFC000"/>
                </a:solidFill>
              </a:rPr>
              <a:t>", "</a:t>
            </a:r>
            <a:r>
              <a:rPr lang="ru-RU" sz="3600" dirty="0" err="1" smtClean="0">
                <a:solidFill>
                  <a:srgbClr val="FFC000"/>
                </a:solidFill>
              </a:rPr>
              <a:t>Чипполино</a:t>
            </a:r>
            <a:r>
              <a:rPr lang="ru-RU" sz="3600" dirty="0" smtClean="0">
                <a:solidFill>
                  <a:srgbClr val="FFC000"/>
                </a:solidFill>
              </a:rPr>
              <a:t>", "Черепашка", "</a:t>
            </a:r>
            <a:r>
              <a:rPr lang="ru-RU" sz="3600" dirty="0" err="1" smtClean="0">
                <a:solidFill>
                  <a:srgbClr val="FFC000"/>
                </a:solidFill>
              </a:rPr>
              <a:t>Челентано</a:t>
            </a:r>
            <a:r>
              <a:rPr lang="ru-RU" sz="3600" dirty="0" smtClean="0">
                <a:solidFill>
                  <a:srgbClr val="FFC000"/>
                </a:solidFill>
              </a:rPr>
              <a:t>".</a:t>
            </a:r>
            <a:br>
              <a:rPr lang="ru-RU" sz="3600" dirty="0" smtClean="0">
                <a:solidFill>
                  <a:srgbClr val="FFC000"/>
                </a:solidFill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14992"/>
            <a:ext cx="9144000" cy="22860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</a:t>
            </a: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26628" name="Picture 4" descr="http://s019.radikal.ru/i609/1204/08/df44bcc893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929065"/>
            <a:ext cx="2214578" cy="289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7772400" cy="13624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428604"/>
            <a:ext cx="7358082" cy="228601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Он  был  само  очарование.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А  по-английски  "очаровательный" - </a:t>
            </a:r>
            <a:r>
              <a:rPr lang="en-US" sz="3600" b="1" dirty="0" smtClean="0">
                <a:solidFill>
                  <a:srgbClr val="FF0000"/>
                </a:solidFill>
              </a:rPr>
              <a:t>charming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И  мы  назвали  нашего  нового  друга </a:t>
            </a:r>
            <a:r>
              <a:rPr lang="ru-RU" sz="3600" b="1" dirty="0" err="1" smtClean="0">
                <a:solidFill>
                  <a:srgbClr val="FF6600"/>
                </a:solidFill>
              </a:rPr>
              <a:t>Чармингом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C:\Users\Home\Desktop\фото Даниил\никон 5 мая 2013 048.JPG"/>
          <p:cNvPicPr/>
          <p:nvPr/>
        </p:nvPicPr>
        <p:blipFill>
          <a:blip r:embed="rId2" cstate="print"/>
          <a:srcRect r="12381"/>
          <a:stretch>
            <a:fillRect/>
          </a:stretch>
        </p:blipFill>
        <p:spPr bwMode="auto">
          <a:xfrm>
            <a:off x="2214546" y="2714620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267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МБОУ "Гимназия № 1 им. Н.М. Пржевальского" г.Смоленска  Тема проекта  СОБАКА – ДРУГ ЧЕЛОВЕКА</vt:lpstr>
      <vt:lpstr>   Известно, что собаки отлично помогают на охоте, могут спасти человека на воде, предупредить об опасности, например, о пожаре, даже поймать преступника</vt:lpstr>
      <vt:lpstr>ЦЕЛЬ  ПРОЕКТА:</vt:lpstr>
      <vt:lpstr>Задачи проекта: </vt:lpstr>
      <vt:lpstr>История возникновения собак</vt:lpstr>
      <vt:lpstr>. </vt:lpstr>
      <vt:lpstr>    Однажды 8 марта 2013 года в нашей семье появился маленький 1,5 месячный щенок лабрадора.   </vt:lpstr>
      <vt:lpstr>  Нам сказали, что по правилам клуба кинологов необходимо назвать собаку на букву "Ч".  Мы долго думали: "Чебурашка", "Чипполино", "Черепашка", "Челентано". </vt:lpstr>
      <vt:lpstr> </vt:lpstr>
      <vt:lpstr>Презентация PowerPoint</vt:lpstr>
      <vt:lpstr>Мы отвели Чарминга  к специалисту-кинологу.  </vt:lpstr>
      <vt:lpstr>Презентация PowerPoint</vt:lpstr>
      <vt:lpstr>О  собаке  необходимо  заботиться,  научить  элементарным  командам,  чтобы она была не в тягость, а в радость и в помощь.  Мы надеемся, что когда-нибудь наш пёс поможет нам в трудную минуту. Чарминг - наш друг. </vt:lpstr>
      <vt:lpstr>    за 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ЛЕДОВОЕ ПОБОИЩЕ</dc:title>
  <dc:creator>Home</dc:creator>
  <cp:lastModifiedBy>user</cp:lastModifiedBy>
  <cp:revision>30</cp:revision>
  <dcterms:created xsi:type="dcterms:W3CDTF">2015-04-24T14:37:27Z</dcterms:created>
  <dcterms:modified xsi:type="dcterms:W3CDTF">2016-10-31T08:58:10Z</dcterms:modified>
</cp:coreProperties>
</file>