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F5FC3AD7-2EA6-4C85-8DF9-56E3055DCA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45686-CE9C-4202-AF1D-B0E01EE371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D6FC-AC09-4589-A918-7CC27A9ACA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161C-19C1-4C93-BFEC-2076BDA1A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4AEF-2BCE-4C18-8DDC-118401FF99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5643C-69D1-41E6-A918-F664CF23C1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5D75C-1F71-4625-ABCB-40C048AA6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E895-1FE8-4ABF-9BE7-AF7B12F44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D2F89-142A-43F7-9776-47D1090B6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272E3-D11A-4403-BC61-45FF6D7479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04632-C6E4-41A2-8BE1-97F099BD5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3CAA476A-CF8F-43A4-90DE-CB64FDD64B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28600" y="928670"/>
            <a:ext cx="7772400" cy="2195530"/>
          </a:xfrm>
        </p:spPr>
        <p:txBody>
          <a:bodyPr/>
          <a:lstStyle/>
          <a:p>
            <a:r>
              <a:rPr lang="ru-RU" sz="3200" dirty="0" smtClean="0"/>
              <a:t>Презентация к уроку алгебры по теме «Решение задач с помощью систем уравнений второй степени» для учащихся 9 класса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914400" y="3581400"/>
            <a:ext cx="6400800" cy="2133616"/>
          </a:xfrm>
        </p:spPr>
        <p:txBody>
          <a:bodyPr/>
          <a:lstStyle/>
          <a:p>
            <a:r>
              <a:rPr lang="ru-RU" sz="2400" dirty="0" smtClean="0"/>
              <a:t>Мордовских Надежда Васильевна, учитель математики МБОУ Сарасинской СОШ Алтайского района Алтайского края, </a:t>
            </a:r>
            <a:br>
              <a:rPr lang="ru-RU" sz="2400" dirty="0" smtClean="0"/>
            </a:br>
            <a:r>
              <a:rPr lang="ru-RU" sz="2400" dirty="0" smtClean="0"/>
              <a:t>с. Сараса, Алтайский район, Алтайский край,</a:t>
            </a:r>
          </a:p>
          <a:p>
            <a:r>
              <a:rPr lang="ru-RU" sz="2400" dirty="0" smtClean="0"/>
              <a:t>2015 г.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№455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4000" b="1" dirty="0" smtClean="0">
                <a:solidFill>
                  <a:srgbClr val="0070C0"/>
                </a:solidFill>
              </a:rPr>
              <a:t>Сумма двух чисел равна 12, а их произведение равно 35. Найдите эти числа.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7843862" cy="445295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число                                     </a:t>
            </a:r>
            <a:r>
              <a:rPr lang="ru-RU" dirty="0" err="1" smtClean="0"/>
              <a:t>произвед</a:t>
            </a:r>
            <a:r>
              <a:rPr lang="ru-RU" dirty="0" smtClean="0"/>
              <a:t>. 35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число      сумма равна 12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Обозначим первое число за </a:t>
            </a:r>
            <a:r>
              <a:rPr lang="ru-RU" b="1" i="1" dirty="0" err="1" smtClean="0"/>
              <a:t>х</a:t>
            </a:r>
            <a:r>
              <a:rPr lang="ru-RU" dirty="0" smtClean="0"/>
              <a:t>, а второе за </a:t>
            </a:r>
            <a:r>
              <a:rPr lang="ru-RU" b="1" i="1" dirty="0" smtClean="0"/>
              <a:t>у.</a:t>
            </a:r>
          </a:p>
          <a:p>
            <a:pPr>
              <a:buNone/>
            </a:pPr>
            <a:r>
              <a:rPr lang="ru-RU" dirty="0" smtClean="0"/>
              <a:t>По условию задачи сумма двух чисел равна 12, а их произведение – 35. Составим систему уравнений: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х+у=12       х=12-у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ху=35          у(12-у)=35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000232" y="2143116"/>
            <a:ext cx="155448" cy="91440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679157" y="2536025"/>
            <a:ext cx="92869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Левая фигурная скобка 6"/>
          <p:cNvSpPr/>
          <p:nvPr/>
        </p:nvSpPr>
        <p:spPr>
          <a:xfrm>
            <a:off x="285720" y="5357826"/>
            <a:ext cx="155448" cy="914400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143108" y="5429264"/>
            <a:ext cx="71438" cy="857256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Раскроем скобки во втором уравнении, получим:   12у-у²=35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у²-12у+35=0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 smtClean="0"/>
              <a:t>D</a:t>
            </a:r>
            <a:r>
              <a:rPr lang="ru-RU" dirty="0" smtClean="0"/>
              <a:t>=в²-4ас=144-140=4 – 2 корня</a:t>
            </a:r>
          </a:p>
          <a:p>
            <a:pPr>
              <a:buNone/>
            </a:pPr>
            <a:r>
              <a:rPr lang="ru-RU" dirty="0" smtClean="0"/>
              <a:t>Или </a:t>
            </a:r>
            <a:r>
              <a:rPr lang="en-US" dirty="0" smtClean="0"/>
              <a:t>D1=k²-ac=36-</a:t>
            </a:r>
            <a:r>
              <a:rPr lang="ru-RU" dirty="0" smtClean="0"/>
              <a:t>35</a:t>
            </a:r>
            <a:r>
              <a:rPr lang="en-US" dirty="0" smtClean="0"/>
              <a:t>=</a:t>
            </a:r>
            <a:r>
              <a:rPr lang="ru-RU" dirty="0" smtClean="0"/>
              <a:t>1-2 корня</a:t>
            </a:r>
          </a:p>
          <a:p>
            <a:pPr>
              <a:buNone/>
            </a:pPr>
            <a:r>
              <a:rPr lang="ru-RU" dirty="0" smtClean="0"/>
              <a:t>У=7; 5</a:t>
            </a:r>
          </a:p>
          <a:p>
            <a:pPr>
              <a:buNone/>
            </a:pPr>
            <a:r>
              <a:rPr lang="ru-RU" dirty="0" smtClean="0"/>
              <a:t>Х=5; 7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Значит, первое число равно 7, второе число равно 5.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Ответ: 7; </a:t>
            </a:r>
            <a:r>
              <a:rPr lang="ru-RU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№460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Периметр прямоугольного треугольника равен 84 см, а его гипотенуза равна 37 см. Найдите площадь этого треугольника.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357422" y="4214818"/>
            <a:ext cx="2143140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</a:t>
            </a:r>
            <a:r>
              <a:rPr lang="ru-RU" b="1" dirty="0" smtClean="0"/>
              <a:t>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827249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Обозначим катеты треугольника за </a:t>
            </a:r>
            <a:r>
              <a:rPr lang="ru-RU" b="1" i="1" dirty="0" err="1" smtClean="0"/>
              <a:t>х</a:t>
            </a:r>
            <a:r>
              <a:rPr lang="ru-RU" dirty="0" smtClean="0"/>
              <a:t> и </a:t>
            </a:r>
            <a:r>
              <a:rPr lang="ru-RU" b="1" i="1" dirty="0" smtClean="0"/>
              <a:t>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условию задачи гипотенуза треугольника равна 37 см, а периметр равен 84 см. Составим систему уравнений: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57224" y="2071678"/>
            <a:ext cx="207170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5918" y="23574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37 см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228599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Р=84 см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7915300" cy="4738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х²+у²=37²          х²+у²=1369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х+у+37=84        х+у=47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(47-у)²+у²=1369     2209-94у+у²+у²-1369=0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х=47-у                    </a:t>
            </a:r>
            <a:r>
              <a:rPr lang="ru-RU" dirty="0" err="1" smtClean="0"/>
              <a:t>х=47-у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2у²-94у+840=0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у²-47у+420=0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28596" y="2071678"/>
            <a:ext cx="142876" cy="857256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000364" y="2071678"/>
            <a:ext cx="214314" cy="928694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571472" y="3857628"/>
            <a:ext cx="142876" cy="857256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3786182" y="3786190"/>
            <a:ext cx="142876" cy="928694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071678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ru-RU" sz="2800" dirty="0" smtClean="0"/>
              <a:t>=529</a:t>
            </a:r>
          </a:p>
          <a:p>
            <a:r>
              <a:rPr lang="ru-RU" sz="2800" dirty="0" smtClean="0"/>
              <a:t>У=35; 12</a:t>
            </a:r>
          </a:p>
          <a:p>
            <a:r>
              <a:rPr lang="ru-RU" sz="2800" dirty="0" smtClean="0"/>
              <a:t>Х=12; 35</a:t>
            </a:r>
          </a:p>
          <a:p>
            <a:r>
              <a:rPr lang="ru-RU" sz="2800" dirty="0" smtClean="0"/>
              <a:t>Один катет равен 35 см, другой – 12 см.</a:t>
            </a:r>
          </a:p>
          <a:p>
            <a:r>
              <a:rPr lang="en-US" sz="2800" dirty="0" smtClean="0"/>
              <a:t>S</a:t>
            </a:r>
            <a:r>
              <a:rPr lang="ru-RU" sz="2800" dirty="0" smtClean="0"/>
              <a:t>=1/2 · 35 · 12 = 210 (см²)</a:t>
            </a:r>
          </a:p>
          <a:p>
            <a:endParaRPr lang="ru-RU" sz="2800" dirty="0"/>
          </a:p>
          <a:p>
            <a:r>
              <a:rPr lang="ru-RU" sz="2800" dirty="0" smtClean="0"/>
              <a:t>Ответ: 210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«Тетрадь в клетку»</Template>
  <TotalTime>95</TotalTime>
  <Words>267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Шаблон оформления «Тетрадь в клетку»</vt:lpstr>
      <vt:lpstr>Презентация к уроку алгебры по теме «Решение задач с помощью систем уравнений второй степени» для учащихся 9 класса</vt:lpstr>
      <vt:lpstr>Задача №455</vt:lpstr>
      <vt:lpstr>Решение</vt:lpstr>
      <vt:lpstr>Решение</vt:lpstr>
      <vt:lpstr>Решение</vt:lpstr>
      <vt:lpstr>Задача №460</vt:lpstr>
      <vt:lpstr>Решение</vt:lpstr>
      <vt:lpstr>Решение</vt:lpstr>
      <vt:lpstr>Решение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«Решение задач с помощью систем уравнений второй степени» для учащихся 9 класса</dc:title>
  <dc:subject/>
  <dc:creator>Admin</dc:creator>
  <cp:keywords/>
  <dc:description/>
  <cp:lastModifiedBy>Admin</cp:lastModifiedBy>
  <cp:revision>21</cp:revision>
  <dcterms:created xsi:type="dcterms:W3CDTF">2015-01-09T18:20:00Z</dcterms:created>
  <dcterms:modified xsi:type="dcterms:W3CDTF">2015-01-09T19:55:27Z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