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tint val="66000"/>
                <a:satMod val="160000"/>
              </a:schemeClr>
            </a:gs>
            <a:gs pos="6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800199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русской избы»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Щекина Елена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Симановна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детский сад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 вида №34 «Ёлочка»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Удимская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№2»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Котласский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Предки наши строили жилище из дерева и называлось оно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избой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eacher\Desktop\a522092e7c1005f2ec36fd398b7403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24936" cy="51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в избе была печка. Она избу обогревала, в ней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готовили обед, пекли пироги, сушили одежду,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лечились от разных болезней </a:t>
            </a:r>
          </a:p>
        </p:txBody>
      </p:sp>
      <p:pic>
        <p:nvPicPr>
          <p:cNvPr id="2051" name="Picture 3" descr="C:\Users\teacher\Desktop\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61206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все в избе делалось своими руками. Долгими зимними вечерами резали миски и ложки из дерева, плели лапти корзины, вязали, вышивали. А еще и песни пели!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eacher\Desktop\2272bb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1764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acher\Desktop\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9604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6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acher\Desktop\для презентации\img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167" l="10000" r="90000">
                        <a14:foregroundMark x1="31563" y1="82222" x2="31563" y2="82222"/>
                        <a14:foregroundMark x1="59167" y1="91250" x2="59167" y2="91250"/>
                        <a14:foregroundMark x1="56354" y1="85972" x2="56354" y2="85972"/>
                        <a14:foregroundMark x1="56354" y1="85972" x2="56354" y2="85972"/>
                        <a14:foregroundMark x1="41458" y1="85000" x2="41458" y2="85000"/>
                        <a14:foregroundMark x1="54688" y1="49167" x2="54688" y2="49167"/>
                        <a14:foregroundMark x1="56146" y1="47917" x2="56146" y2="47917"/>
                        <a14:foregroundMark x1="55833" y1="46944" x2="55833" y2="46944"/>
                        <a14:foregroundMark x1="56354" y1="46667" x2="56354" y2="46667"/>
                        <a14:foregroundMark x1="50833" y1="78194" x2="50833" y2="78194"/>
                        <a14:foregroundMark x1="58333" y1="76944" x2="58333" y2="76944"/>
                        <a14:foregroundMark x1="50833" y1="73750" x2="50833" y2="73750"/>
                        <a14:foregroundMark x1="55521" y1="66944" x2="55521" y2="66944"/>
                        <a14:foregroundMark x1="64063" y1="65417" x2="64063" y2="65417"/>
                        <a14:foregroundMark x1="45313" y1="82500" x2="45313" y2="82500"/>
                        <a14:foregroundMark x1="43438" y1="85417" x2="43438" y2="85417"/>
                        <a14:foregroundMark x1="41771" y1="85000" x2="41771" y2="85000"/>
                        <a14:foregroundMark x1="39792" y1="84167" x2="39792" y2="84167"/>
                        <a14:foregroundMark x1="40417" y1="82917" x2="40417" y2="82917"/>
                        <a14:foregroundMark x1="40938" y1="81944" x2="40938" y2="81944"/>
                        <a14:foregroundMark x1="41979" y1="84444" x2="41979" y2="84444"/>
                        <a14:foregroundMark x1="41771" y1="85000" x2="41771" y2="85000"/>
                        <a14:foregroundMark x1="41458" y1="85694" x2="41458" y2="85694"/>
                        <a14:foregroundMark x1="41771" y1="86250" x2="41771" y2="86250"/>
                        <a14:foregroundMark x1="53021" y1="87917" x2="53021" y2="87917"/>
                        <a14:foregroundMark x1="53021" y1="87500" x2="53021" y2="87500"/>
                        <a14:foregroundMark x1="53854" y1="87500" x2="53854" y2="87500"/>
                        <a14:foregroundMark x1="54688" y1="86250" x2="54688" y2="86250"/>
                        <a14:foregroundMark x1="56979" y1="86250" x2="56979" y2="86250"/>
                        <a14:foregroundMark x1="57500" y1="86944" x2="57500" y2="86944"/>
                        <a14:foregroundMark x1="56979" y1="88472" x2="56979" y2="88472"/>
                        <a14:foregroundMark x1="56354" y1="89444" x2="56354" y2="89444"/>
                        <a14:foregroundMark x1="39271" y1="86250" x2="39271" y2="86250"/>
                        <a14:foregroundMark x1="38958" y1="84167" x2="38958" y2="84167"/>
                        <a14:foregroundMark x1="38958" y1="82917" x2="38958" y2="82917"/>
                        <a14:foregroundMark x1="35729" y1="82500" x2="35729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79"/>
            <a:ext cx="2664296" cy="256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eacher\Desktop\2yq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25144"/>
            <a:ext cx="1482502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teacher\Desktop\kisspng-kettle-water-bottle-clip-art-fine-kettle-5a969d309eeb48.85031253151982008065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0" b="98625" l="14000" r="86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20888"/>
            <a:ext cx="2131732" cy="189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teacher\Desktop\hello_html_d6b6ad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02" l="299" r="53513">
                        <a14:foregroundMark x1="14948" y1="36066" x2="14948" y2="36066"/>
                        <a14:foregroundMark x1="16741" y1="34575" x2="16741" y2="34575"/>
                        <a14:foregroundMark x1="17190" y1="33681" x2="17190" y2="33681"/>
                        <a14:foregroundMark x1="13901" y1="38450" x2="13901" y2="38450"/>
                        <a14:foregroundMark x1="14051" y1="38748" x2="14051" y2="38748"/>
                        <a14:foregroundMark x1="14051" y1="40238" x2="14051" y2="40238"/>
                        <a14:foregroundMark x1="14200" y1="40387" x2="14200" y2="40387"/>
                        <a14:foregroundMark x1="15097" y1="40387" x2="15994" y2="40835"/>
                        <a14:foregroundMark x1="16741" y1="40835" x2="16741" y2="40835"/>
                        <a14:foregroundMark x1="17339" y1="40835" x2="17339" y2="40835"/>
                        <a14:foregroundMark x1="18685" y1="40835" x2="18685" y2="40835"/>
                        <a14:foregroundMark x1="19731" y1="40835" x2="19731" y2="40835"/>
                        <a14:foregroundMark x1="20478" y1="39940" x2="20478" y2="39940"/>
                        <a14:foregroundMark x1="23318" y1="42176" x2="23318" y2="42176"/>
                        <a14:foregroundMark x1="23318" y1="42176" x2="25112" y2="42176"/>
                        <a14:foregroundMark x1="25112" y1="42027" x2="26158" y2="42027"/>
                        <a14:foregroundMark x1="26457" y1="42027" x2="26457" y2="42027"/>
                        <a14:foregroundMark x1="26756" y1="40387" x2="26756" y2="40387"/>
                        <a14:foregroundMark x1="26756" y1="39195" x2="26756" y2="39195"/>
                        <a14:foregroundMark x1="26756" y1="38003" x2="26756" y2="38003"/>
                        <a14:foregroundMark x1="29297" y1="32340" x2="29297" y2="32340"/>
                        <a14:foregroundMark x1="30792" y1="33234" x2="30792" y2="33234"/>
                        <a14:foregroundMark x1="35575" y1="45306" x2="35575" y2="45306"/>
                        <a14:foregroundMark x1="36323" y1="45007" x2="36323" y2="45007"/>
                        <a14:foregroundMark x1="36771" y1="44858" x2="36771" y2="44858"/>
                        <a14:foregroundMark x1="37818" y1="44858" x2="37818" y2="44858"/>
                        <a14:foregroundMark x1="38266" y1="44411" x2="38266" y2="44411"/>
                        <a14:foregroundMark x1="38565" y1="43368" x2="38565" y2="43368"/>
                        <a14:foregroundMark x1="38266" y1="42474" x2="38266" y2="42474"/>
                        <a14:foregroundMark x1="37668" y1="42027" x2="37668" y2="42027"/>
                        <a14:foregroundMark x1="37369" y1="42027" x2="36024" y2="42623"/>
                        <a14:foregroundMark x1="34828" y1="43070" x2="34828" y2="43070"/>
                        <a14:foregroundMark x1="34828" y1="43368" x2="34828" y2="43368"/>
                        <a14:foregroundMark x1="34380" y1="43964" x2="34380" y2="43964"/>
                        <a14:foregroundMark x1="34380" y1="45306" x2="34380" y2="45306"/>
                        <a14:foregroundMark x1="34978" y1="46200" x2="34978" y2="46200"/>
                        <a14:foregroundMark x1="35426" y1="46349" x2="35426" y2="46349"/>
                        <a14:foregroundMark x1="36024" y1="46349" x2="36024" y2="46349"/>
                        <a14:foregroundMark x1="37220" y1="47094" x2="37220" y2="47094"/>
                        <a14:foregroundMark x1="37818" y1="47541" x2="37818" y2="47541"/>
                        <a14:foregroundMark x1="38266" y1="47541" x2="38266" y2="47541"/>
                        <a14:foregroundMark x1="38565" y1="47541" x2="38565" y2="47541"/>
                        <a14:foregroundMark x1="38565" y1="47690" x2="38565" y2="47690"/>
                        <a14:foregroundMark x1="38565" y1="44113" x2="38565" y2="44113"/>
                        <a14:foregroundMark x1="38714" y1="44858" x2="38714" y2="44858"/>
                        <a14:foregroundMark x1="40658" y1="46349" x2="41405" y2="47243"/>
                        <a14:foregroundMark x1="41405" y1="47094" x2="41405" y2="47094"/>
                        <a14:foregroundMark x1="40957" y1="46647" x2="40957" y2="46647"/>
                        <a14:foregroundMark x1="39611" y1="42474" x2="39611" y2="42474"/>
                        <a14:foregroundMark x1="39013" y1="41580" x2="39013" y2="41580"/>
                        <a14:foregroundMark x1="8819" y1="45306" x2="8819" y2="45306"/>
                        <a14:foregroundMark x1="8520" y1="45306" x2="8520" y2="45306"/>
                        <a14:foregroundMark x1="8520" y1="45306" x2="8520" y2="45306"/>
                        <a14:foregroundMark x1="8371" y1="45455" x2="8371" y2="45455"/>
                        <a14:foregroundMark x1="8072" y1="44858" x2="8072" y2="44858"/>
                        <a14:foregroundMark x1="7623" y1="44411" x2="7623" y2="44411"/>
                        <a14:foregroundMark x1="7623" y1="45306" x2="8371" y2="46200"/>
                        <a14:foregroundMark x1="8819" y1="47094" x2="8819" y2="47094"/>
                        <a14:foregroundMark x1="8969" y1="47541" x2="8969" y2="47541"/>
                        <a14:foregroundMark x1="9417" y1="47690" x2="9417" y2="47690"/>
                        <a14:foregroundMark x1="9716" y1="47988" x2="9716" y2="47988"/>
                        <a14:foregroundMark x1="10314" y1="48286" x2="10314" y2="48286"/>
                        <a14:foregroundMark x1="6726" y1="48286" x2="6726" y2="48286"/>
                        <a14:foregroundMark x1="7025" y1="48286" x2="7025" y2="48286"/>
                        <a14:foregroundMark x1="7025" y1="48584" x2="7025" y2="48584"/>
                        <a14:foregroundMark x1="7623" y1="49180" x2="7623" y2="49180"/>
                        <a14:foregroundMark x1="8371" y1="49925" x2="8371" y2="49925"/>
                        <a14:foregroundMark x1="9268" y1="50075" x2="9268" y2="50075"/>
                        <a14:foregroundMark x1="10912" y1="50969" x2="10912" y2="50969"/>
                        <a14:foregroundMark x1="11211" y1="51267" x2="11211" y2="51267"/>
                        <a14:foregroundMark x1="11659" y1="51267" x2="9268" y2="51267"/>
                        <a14:foregroundMark x1="8072" y1="51267" x2="8072" y2="51267"/>
                        <a14:foregroundMark x1="11809" y1="51267" x2="11809" y2="51267"/>
                        <a14:foregroundMark x1="11809" y1="50075" x2="11809" y2="50075"/>
                        <a14:foregroundMark x1="12108" y1="49180" x2="12108" y2="49180"/>
                        <a14:foregroundMark x1="12706" y1="48584" x2="12706" y2="48584"/>
                        <a14:foregroundMark x1="13154" y1="48286" x2="13901" y2="48584"/>
                        <a14:foregroundMark x1="13901" y1="48286" x2="13901" y2="48286"/>
                        <a14:foregroundMark x1="15994" y1="48584" x2="15994" y2="48584"/>
                        <a14:foregroundMark x1="16293" y1="48733" x2="16293" y2="48733"/>
                        <a14:foregroundMark x1="18087" y1="48733" x2="18087" y2="48733"/>
                        <a14:foregroundMark x1="18236" y1="49031" x2="18236" y2="49031"/>
                        <a14:foregroundMark x1="20030" y1="48733" x2="20030" y2="48733"/>
                        <a14:foregroundMark x1="20179" y1="49031" x2="20179" y2="49031"/>
                        <a14:foregroundMark x1="14948" y1="92101" x2="14948" y2="92101"/>
                        <a14:foregroundMark x1="13303" y1="92548" x2="13303" y2="92548"/>
                        <a14:foregroundMark x1="13901" y1="92548" x2="13901" y2="92548"/>
                        <a14:foregroundMark x1="16592" y1="93592" x2="16592" y2="93592"/>
                        <a14:foregroundMark x1="17937" y1="93592" x2="17937" y2="93592"/>
                        <a14:foregroundMark x1="18535" y1="93443" x2="18535" y2="93443"/>
                        <a14:foregroundMark x1="21076" y1="93443" x2="21076" y2="93443"/>
                        <a14:foregroundMark x1="21226" y1="92548" x2="21226" y2="92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63"/>
          <a:stretch/>
        </p:blipFill>
        <p:spPr bwMode="auto">
          <a:xfrm>
            <a:off x="2915816" y="1340249"/>
            <a:ext cx="1936914" cy="38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eacher\Desktop\hello_html_d6b6ad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" b="99851" l="50075" r="99701">
                        <a14:foregroundMark x1="65620" y1="85395" x2="65620" y2="85395"/>
                        <a14:foregroundMark x1="65620" y1="85395" x2="65620" y2="85395"/>
                        <a14:foregroundMark x1="68161" y1="86289" x2="68161" y2="86289"/>
                        <a14:foregroundMark x1="68161" y1="86289" x2="68161" y2="86289"/>
                        <a14:foregroundMark x1="68460" y1="86289" x2="68460" y2="86289"/>
                        <a14:foregroundMark x1="83259" y1="86438" x2="83259" y2="86438"/>
                        <a14:foregroundMark x1="83707" y1="85842" x2="83707" y2="85842"/>
                        <a14:foregroundMark x1="85052" y1="84352" x2="85650" y2="83905"/>
                        <a14:foregroundMark x1="86398" y1="83458" x2="86398" y2="83458"/>
                        <a14:foregroundMark x1="86846" y1="83010" x2="86846" y2="83010"/>
                        <a14:foregroundMark x1="76532" y1="73174" x2="76532" y2="73174"/>
                        <a14:foregroundMark x1="76532" y1="73174" x2="76532" y2="73174"/>
                        <a14:foregroundMark x1="77130" y1="73621" x2="77130" y2="73621"/>
                        <a14:foregroundMark x1="77877" y1="74218" x2="77877" y2="74218"/>
                        <a14:foregroundMark x1="78326" y1="74963" x2="78326" y2="74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52730" y="1298638"/>
            <a:ext cx="1951518" cy="391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571294" y="116632"/>
            <a:ext cx="4248472" cy="1182006"/>
          </a:xfrm>
          <a:prstGeom prst="ellips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 свидания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85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«Мир русской избы»</vt:lpstr>
      <vt:lpstr>Предки наши строили жилище из дерева и называлось оно избой</vt:lpstr>
      <vt:lpstr>Главным в избе была печка. Она избу обогревала, в ней готовили обед, пекли пироги, сушили одежду, лечились от разных болезней </vt:lpstr>
      <vt:lpstr>Раньше все в избе делалось своими руками. Долгими зимними вечерами резали миски и ложки из дерева, плели лапти корзины, вязали, вышивали. А еще и песни пели!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русской избы»</dc:title>
  <dc:creator>Учебный класс</dc:creator>
  <cp:lastModifiedBy>Пользователь Windows</cp:lastModifiedBy>
  <cp:revision>9</cp:revision>
  <dcterms:created xsi:type="dcterms:W3CDTF">2019-11-25T10:00:36Z</dcterms:created>
  <dcterms:modified xsi:type="dcterms:W3CDTF">2019-11-25T12:23:52Z</dcterms:modified>
</cp:coreProperties>
</file>