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4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36D4-9F8E-4D15-84C9-A3B342D7959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3DE0-B2F7-406A-8C4D-4FA2DCD1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799" y="1156897"/>
            <a:ext cx="823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Таблица умножения на </a:t>
            </a: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521" y="236306"/>
            <a:ext cx="486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тренажёр по математике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847" y="3524037"/>
            <a:ext cx="73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Фаттахова Олеся Вячеславовна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НОШ №6 </a:t>
            </a:r>
            <a:r>
              <a:rPr lang="ru-RU" sz="2800" b="1" dirty="0" err="1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с.Троицкое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3200451"/>
            <a:ext cx="2395938" cy="317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6" y="713359"/>
            <a:ext cx="586145" cy="743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4" y="448626"/>
            <a:ext cx="555294" cy="52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087148" y="1919815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8" y="652026"/>
            <a:ext cx="573085" cy="65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3">
            <a:off x="2125671" y="929125"/>
            <a:ext cx="500801" cy="522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334">
            <a:off x="1366857" y="1597752"/>
            <a:ext cx="461941" cy="522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844">
            <a:off x="9359605" y="4649405"/>
            <a:ext cx="1982463" cy="1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85" y="1761360"/>
            <a:ext cx="6993215" cy="699587"/>
          </a:xfrm>
        </p:spPr>
        <p:txBody>
          <a:bodyPr/>
          <a:lstStyle/>
          <a:p>
            <a:pPr algn="ctr"/>
            <a:r>
              <a:rPr lang="ru-RU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546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9048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9" y="3850616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480582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6" y="2121078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0" y="305690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2" y="4977581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3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23083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7122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04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38890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73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51763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002" y="40087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74695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34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6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26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6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223230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64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5620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9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96560" y="2145522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 </a:t>
            </a:r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586" y="397970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72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84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8586" y="474996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63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76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terms/"/>
    <ds:schemaRef ds:uri="http://purl.org/dc/dcmitype/"/>
    <ds:schemaRef ds:uri="6ee78bd2-4339-4042-adc0-bcc64641998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71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Segoe UI</vt:lpstr>
      <vt:lpstr>Segoe UI Light</vt:lpstr>
      <vt:lpstr>Тема1</vt:lpstr>
      <vt:lpstr>Презентация PowerPoint</vt:lpstr>
      <vt:lpstr>8 х 2 </vt:lpstr>
      <vt:lpstr>8 х 3 </vt:lpstr>
      <vt:lpstr>8 х 4 </vt:lpstr>
      <vt:lpstr>8 х 5 </vt:lpstr>
      <vt:lpstr>8 х 6 </vt:lpstr>
      <vt:lpstr>8 х 7 </vt:lpstr>
      <vt:lpstr>8 х 8 </vt:lpstr>
      <vt:lpstr>8 х 9 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2022-05-11T12:40:26Z</dcterms:created>
  <dcterms:modified xsi:type="dcterms:W3CDTF">2023-10-07T11:58:15Z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