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2" r:id="rId3"/>
    <p:sldId id="263" r:id="rId4"/>
    <p:sldId id="264" r:id="rId5"/>
    <p:sldId id="258" r:id="rId6"/>
    <p:sldId id="259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84" d="100"/>
          <a:sy n="84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yandex.ru/images/search?text=&#1082;&#1072;&#1088;&#1090;&#1080;&#1085;&#1082;&#1080;%20&#1084;&#1091;&#1079;&#1099;&#1082;&#1072;&#1083;&#1100;&#1085;&#1099;&#1077;%20&#1080;&#1085;&#1089;&#1090;&#1088;&#1091;&#1084;&#1077;&#1085;&#1090;&#1099;&amp;stype=image&amp;lr=20&amp;source=wiz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accent2"/>
                </a:solidFill>
              </a:rPr>
              <a:t>Музыкальные инструменты</a:t>
            </a:r>
            <a:endParaRPr lang="ru-RU" sz="4800" dirty="0">
              <a:solidFill>
                <a:schemeClr val="accent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42312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Музыкальный руководитель: Колотилова Л.В.</a:t>
            </a:r>
          </a:p>
          <a:p>
            <a:r>
              <a:rPr lang="ru-RU" sz="2400" dirty="0" smtClean="0"/>
              <a:t>МБДОУ «ЦРР-детский сад №9 «Родничок»</a:t>
            </a:r>
          </a:p>
          <a:p>
            <a:endParaRPr lang="ru-RU" sz="2400" dirty="0" smtClean="0"/>
          </a:p>
          <a:p>
            <a:r>
              <a:rPr lang="ru-RU" sz="2000" dirty="0" err="1" smtClean="0"/>
              <a:t>Г.Няндома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49707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Заиграл смычок по струнам</a:t>
            </a:r>
          </a:p>
          <a:p>
            <a:pPr marL="0" indent="0">
              <a:buNone/>
            </a:pPr>
            <a:r>
              <a:rPr lang="ru-RU" dirty="0"/>
              <a:t>Песенка звенит над лугом.</a:t>
            </a:r>
          </a:p>
          <a:p>
            <a:pPr marL="0" indent="0">
              <a:buNone/>
            </a:pPr>
            <a:r>
              <a:rPr lang="ru-RU" dirty="0"/>
              <a:t>Заплясали муравьи,</a:t>
            </a:r>
          </a:p>
          <a:p>
            <a:pPr marL="0" indent="0">
              <a:buNone/>
            </a:pPr>
            <a:r>
              <a:rPr lang="ru-RU" dirty="0"/>
              <a:t>Солнышко и липка,</a:t>
            </a:r>
          </a:p>
          <a:p>
            <a:pPr marL="0" indent="0">
              <a:buNone/>
            </a:pPr>
            <a:r>
              <a:rPr lang="ru-RU" dirty="0"/>
              <a:t>Разбудила луг, леса</a:t>
            </a:r>
          </a:p>
          <a:p>
            <a:pPr marL="0" indent="0">
              <a:buNone/>
            </a:pPr>
            <a:r>
              <a:rPr lang="ru-RU" dirty="0"/>
              <a:t>Озорная... (скрипка)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Угадай музыкальный инструмент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564904"/>
            <a:ext cx="3067050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887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pPr marL="0" indent="0">
              <a:buNone/>
            </a:pPr>
            <a:r>
              <a:rPr lang="ru-RU" dirty="0"/>
              <a:t> Ее голос басовит,</a:t>
            </a:r>
          </a:p>
          <a:p>
            <a:pPr marL="0" indent="0">
              <a:buNone/>
            </a:pPr>
            <a:r>
              <a:rPr lang="ru-RU" dirty="0"/>
              <a:t> Всех она перекричит.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err="1"/>
              <a:t>Бу-бу-бу</a:t>
            </a:r>
            <a:r>
              <a:rPr lang="ru-RU" dirty="0"/>
              <a:t>, ба-ба-ба,</a:t>
            </a:r>
          </a:p>
          <a:p>
            <a:pPr marL="0" indent="0">
              <a:buNone/>
            </a:pPr>
            <a:r>
              <a:rPr lang="ru-RU" dirty="0"/>
              <a:t> Заиграла вдруг… (</a:t>
            </a:r>
            <a:r>
              <a:rPr lang="ru-RU" dirty="0" smtClean="0"/>
              <a:t>труба)</a:t>
            </a:r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Угадай музыкальный инструмент</a:t>
            </a:r>
            <a:endParaRPr lang="ru-RU" dirty="0"/>
          </a:p>
        </p:txBody>
      </p:sp>
      <p:pic>
        <p:nvPicPr>
          <p:cNvPr id="3074" name="Picture 2" descr="C:\Users\teacher\Desktop\Колотилова\музыкальные инструменты\труб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060848"/>
            <a:ext cx="3997202" cy="399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356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2675467"/>
            <a:ext cx="3843949" cy="2409717"/>
          </a:xfrm>
        </p:spPr>
        <p:txBody>
          <a:bodyPr/>
          <a:lstStyle/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Угадай музыкальный инструмент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3432580"/>
            <a:ext cx="47525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tx2"/>
                </a:solidFill>
              </a:rPr>
              <a:t>   Оно </a:t>
            </a:r>
            <a:r>
              <a:rPr lang="ru-RU" sz="2400" dirty="0">
                <a:solidFill>
                  <a:schemeClr val="tx2"/>
                </a:solidFill>
              </a:rPr>
              <a:t>большое, как комод,</a:t>
            </a:r>
          </a:p>
          <a:p>
            <a:r>
              <a:rPr lang="ru-RU" sz="2400" dirty="0">
                <a:solidFill>
                  <a:schemeClr val="tx2"/>
                </a:solidFill>
              </a:rPr>
              <a:t>  </a:t>
            </a:r>
            <a:r>
              <a:rPr lang="ru-RU" sz="2400" dirty="0" smtClean="0">
                <a:solidFill>
                  <a:schemeClr val="tx2"/>
                </a:solidFill>
              </a:rPr>
              <a:t> Под </a:t>
            </a:r>
            <a:r>
              <a:rPr lang="ru-RU" sz="2400" dirty="0">
                <a:solidFill>
                  <a:schemeClr val="tx2"/>
                </a:solidFill>
              </a:rPr>
              <a:t>крышкой </a:t>
            </a:r>
            <a:r>
              <a:rPr lang="ru-RU" sz="2400" dirty="0" smtClean="0">
                <a:solidFill>
                  <a:schemeClr val="tx2"/>
                </a:solidFill>
              </a:rPr>
              <a:t>музыка живет</a:t>
            </a:r>
            <a:r>
              <a:rPr lang="ru-RU" sz="2400" dirty="0">
                <a:solidFill>
                  <a:schemeClr val="tx2"/>
                </a:solidFill>
              </a:rPr>
              <a:t>.</a:t>
            </a:r>
          </a:p>
          <a:p>
            <a:r>
              <a:rPr lang="ru-RU" sz="2400" dirty="0">
                <a:solidFill>
                  <a:schemeClr val="tx2"/>
                </a:solidFill>
              </a:rPr>
              <a:t>   </a:t>
            </a:r>
            <a:r>
              <a:rPr lang="ru-RU" sz="2400" dirty="0" smtClean="0">
                <a:solidFill>
                  <a:schemeClr val="tx2"/>
                </a:solidFill>
              </a:rPr>
              <a:t>А </a:t>
            </a:r>
            <a:r>
              <a:rPr lang="ru-RU" sz="2400" dirty="0">
                <a:solidFill>
                  <a:schemeClr val="tx2"/>
                </a:solidFill>
              </a:rPr>
              <a:t>маленькие дамы</a:t>
            </a:r>
          </a:p>
          <a:p>
            <a:r>
              <a:rPr lang="ru-RU" sz="2400" dirty="0">
                <a:solidFill>
                  <a:schemeClr val="tx2"/>
                </a:solidFill>
              </a:rPr>
              <a:t>   </a:t>
            </a:r>
            <a:r>
              <a:rPr lang="ru-RU" sz="2400" dirty="0" smtClean="0">
                <a:solidFill>
                  <a:schemeClr val="tx2"/>
                </a:solidFill>
              </a:rPr>
              <a:t>На </a:t>
            </a:r>
            <a:r>
              <a:rPr lang="ru-RU" sz="2400" dirty="0">
                <a:solidFill>
                  <a:schemeClr val="tx2"/>
                </a:solidFill>
              </a:rPr>
              <a:t>нем играют гаммы.    </a:t>
            </a:r>
          </a:p>
          <a:p>
            <a:r>
              <a:rPr lang="ru-RU" sz="2400" dirty="0">
                <a:solidFill>
                  <a:schemeClr val="tx2"/>
                </a:solidFill>
              </a:rPr>
              <a:t>      </a:t>
            </a:r>
          </a:p>
        </p:txBody>
      </p:sp>
      <p:pic>
        <p:nvPicPr>
          <p:cNvPr id="4099" name="Picture 3" descr="C:\Users\teacher\Desktop\Колотилова\музыкальные инструменты\пианино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348880"/>
            <a:ext cx="3563888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05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«Что лишнее?»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89993"/>
            <a:ext cx="2536541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585" y="2708920"/>
            <a:ext cx="2241075" cy="2042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53855"/>
            <a:ext cx="2431653" cy="2793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441" y="4362326"/>
            <a:ext cx="1296144" cy="2420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5838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«Что лишнее?»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80" y="2492896"/>
            <a:ext cx="3370585" cy="1229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88" y="4178476"/>
            <a:ext cx="3111881" cy="1901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289" y="2060848"/>
            <a:ext cx="2177208" cy="1657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867" y="4122558"/>
            <a:ext cx="2746052" cy="2064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667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https://yandex.ru/images/search?text=</a:t>
            </a:r>
            <a:r>
              <a:rPr lang="ru-RU" dirty="0">
                <a:hlinkClick r:id="rId2"/>
              </a:rPr>
              <a:t>картинки%20музыкальные%20инструменты&amp;</a:t>
            </a:r>
            <a:r>
              <a:rPr lang="en-US" dirty="0" err="1" smtClean="0">
                <a:hlinkClick r:id="rId2"/>
              </a:rPr>
              <a:t>stype</a:t>
            </a:r>
            <a:r>
              <a:rPr lang="en-US" dirty="0" smtClean="0">
                <a:hlinkClick r:id="rId2"/>
              </a:rPr>
              <a:t>=</a:t>
            </a:r>
            <a:r>
              <a:rPr lang="en-US" dirty="0" err="1" smtClean="0">
                <a:hlinkClick r:id="rId2"/>
              </a:rPr>
              <a:t>image&amp;lr</a:t>
            </a:r>
            <a:r>
              <a:rPr lang="en-US" dirty="0" smtClean="0">
                <a:hlinkClick r:id="rId2"/>
              </a:rPr>
              <a:t>=20&amp;source=wiz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04462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Сеть Интернета: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166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67</TotalTime>
  <Words>99</Words>
  <Application>Microsoft Office PowerPoint</Application>
  <PresentationFormat>Экран (4:3)</PresentationFormat>
  <Paragraphs>28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Волна</vt:lpstr>
      <vt:lpstr>Музыкальные инструменты</vt:lpstr>
      <vt:lpstr>Угадай музыкальный инструмент</vt:lpstr>
      <vt:lpstr>Угадай музыкальный инструмент</vt:lpstr>
      <vt:lpstr>Угадай музыкальный инструмент</vt:lpstr>
      <vt:lpstr>Игра «Что лишнее?»</vt:lpstr>
      <vt:lpstr>Игра «Что лишнее?»</vt:lpstr>
      <vt:lpstr>Сеть Интернета: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Музыкальные инструменты</dc:title>
  <dc:creator>Учебный класс</dc:creator>
  <cp:lastModifiedBy>Пользователь Windows</cp:lastModifiedBy>
  <cp:revision>9</cp:revision>
  <dcterms:created xsi:type="dcterms:W3CDTF">2018-12-10T11:53:03Z</dcterms:created>
  <dcterms:modified xsi:type="dcterms:W3CDTF">2018-12-11T09:38:34Z</dcterms:modified>
</cp:coreProperties>
</file>