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F9A7C-E207-4B3A-A259-47F5B929C9D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F9D76-EAF2-4D21-932D-D245D3CE6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F9A7C-E207-4B3A-A259-47F5B929C9D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F9D76-EAF2-4D21-932D-D245D3CE6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F9A7C-E207-4B3A-A259-47F5B929C9D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F9D76-EAF2-4D21-932D-D245D3CE6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F9A7C-E207-4B3A-A259-47F5B929C9D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F9D76-EAF2-4D21-932D-D245D3CE6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F9A7C-E207-4B3A-A259-47F5B929C9D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F9D76-EAF2-4D21-932D-D245D3CE6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F9A7C-E207-4B3A-A259-47F5B929C9D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F9D76-EAF2-4D21-932D-D245D3CE6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F9A7C-E207-4B3A-A259-47F5B929C9D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F9D76-EAF2-4D21-932D-D245D3CE6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F9A7C-E207-4B3A-A259-47F5B929C9D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F9D76-EAF2-4D21-932D-D245D3CE6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F9A7C-E207-4B3A-A259-47F5B929C9D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F9D76-EAF2-4D21-932D-D245D3CE6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F9A7C-E207-4B3A-A259-47F5B929C9D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F9D76-EAF2-4D21-932D-D245D3CE6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F9A7C-E207-4B3A-A259-47F5B929C9D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F9D76-EAF2-4D21-932D-D245D3CE6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C3F9A7C-E207-4B3A-A259-47F5B929C9D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AAF9D76-EAF2-4D21-932D-D245D3CE6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Повторение и обобщение по теме «Апрель, апрель…»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1800" dirty="0" smtClean="0"/>
              <a:t>Урок литературного чтения </a:t>
            </a:r>
          </a:p>
          <a:p>
            <a:pPr algn="r"/>
            <a:r>
              <a:rPr lang="ru-RU" sz="1800" dirty="0" smtClean="0"/>
              <a:t>Учитель Фокина Н.Н.</a:t>
            </a:r>
          </a:p>
          <a:p>
            <a:pPr algn="r"/>
            <a:r>
              <a:rPr lang="ru-RU" sz="1800" dirty="0" smtClean="0"/>
              <a:t>МОБУ </a:t>
            </a:r>
            <a:r>
              <a:rPr lang="ru-RU" sz="1800" dirty="0" err="1" smtClean="0"/>
              <a:t>Новобурейская</a:t>
            </a:r>
            <a:r>
              <a:rPr lang="ru-RU" sz="1800" dirty="0" smtClean="0"/>
              <a:t> СОШ № 1</a:t>
            </a:r>
            <a:endParaRPr lang="ru-RU" sz="1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</a:p>
          <a:p>
            <a:pPr algn="ctr">
              <a:buNone/>
            </a:pPr>
            <a:endParaRPr lang="ru-RU" sz="48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buNone/>
            </a:pPr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</a:t>
            </a:r>
            <a:r>
              <a:rPr lang="ru-RU" sz="48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 урок!</a:t>
            </a:r>
            <a:endParaRPr lang="ru-RU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работы в группе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ru-RU" sz="4000" dirty="0" smtClean="0"/>
              <a:t>в работе группы  участвует каждый;</a:t>
            </a:r>
          </a:p>
          <a:p>
            <a:r>
              <a:rPr lang="ru-RU" sz="4000" dirty="0" smtClean="0"/>
              <a:t>говори спокойно и ясно;</a:t>
            </a:r>
          </a:p>
          <a:p>
            <a:r>
              <a:rPr lang="ru-RU" sz="4000" dirty="0" smtClean="0"/>
              <a:t>говори только по делу;</a:t>
            </a:r>
          </a:p>
          <a:p>
            <a:r>
              <a:rPr lang="ru-RU" sz="4000" dirty="0" smtClean="0"/>
              <a:t>выслушивай мнение товарища.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Разгадайте 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Если снег повсюду тает,</a:t>
            </a:r>
          </a:p>
          <a:p>
            <a:pPr marL="514350" indent="-514350">
              <a:buNone/>
            </a:pPr>
            <a:r>
              <a:rPr lang="ru-RU" b="1" dirty="0" smtClean="0"/>
              <a:t>      День становится длинней,</a:t>
            </a:r>
          </a:p>
          <a:p>
            <a:pPr marL="514350" indent="-514350">
              <a:buNone/>
            </a:pPr>
            <a:r>
              <a:rPr lang="ru-RU" b="1" dirty="0" smtClean="0"/>
              <a:t>      Если всё зазеленело</a:t>
            </a:r>
          </a:p>
          <a:p>
            <a:pPr marL="514350" indent="-514350">
              <a:buNone/>
            </a:pPr>
            <a:r>
              <a:rPr lang="ru-RU" b="1" dirty="0" smtClean="0"/>
              <a:t>      И в полях звенит ручей,</a:t>
            </a:r>
          </a:p>
          <a:p>
            <a:pPr marL="514350" indent="-514350">
              <a:buNone/>
            </a:pPr>
            <a:r>
              <a:rPr lang="ru-RU" b="1" dirty="0" smtClean="0"/>
              <a:t>      Если солнце ярче светит,</a:t>
            </a:r>
          </a:p>
          <a:p>
            <a:pPr marL="514350" indent="-514350">
              <a:buNone/>
            </a:pPr>
            <a:r>
              <a:rPr lang="ru-RU" b="1" dirty="0" smtClean="0"/>
              <a:t>      Если птицам не до сна,</a:t>
            </a:r>
          </a:p>
          <a:p>
            <a:pPr marL="514350" indent="-514350">
              <a:buNone/>
            </a:pPr>
            <a:r>
              <a:rPr lang="ru-RU" b="1" dirty="0" smtClean="0"/>
              <a:t>       Если стал теплее ветер,</a:t>
            </a:r>
          </a:p>
          <a:p>
            <a:pPr marL="514350" indent="-514350">
              <a:buNone/>
            </a:pPr>
            <a:r>
              <a:rPr lang="ru-RU" b="1" dirty="0" smtClean="0"/>
              <a:t>       Значит к нам пришла…..</a:t>
            </a:r>
            <a:endParaRPr lang="ru-RU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2. Стоит Алёна –</a:t>
            </a:r>
          </a:p>
          <a:p>
            <a:pPr>
              <a:buNone/>
            </a:pPr>
            <a:r>
              <a:rPr lang="ru-RU" b="1" dirty="0" smtClean="0"/>
              <a:t>     Платок зелёный,</a:t>
            </a:r>
          </a:p>
          <a:p>
            <a:pPr>
              <a:buNone/>
            </a:pPr>
            <a:r>
              <a:rPr lang="ru-RU" b="1" dirty="0" smtClean="0"/>
              <a:t>     Тонкий стан,</a:t>
            </a:r>
          </a:p>
          <a:p>
            <a:pPr>
              <a:buNone/>
            </a:pPr>
            <a:r>
              <a:rPr lang="ru-RU" b="1" dirty="0" smtClean="0"/>
              <a:t>     Белый сарафан.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3. Чудеса  -  а + </a:t>
            </a:r>
            <a:r>
              <a:rPr lang="ru-RU" b="1" dirty="0" err="1" smtClean="0"/>
              <a:t>ный</a:t>
            </a:r>
            <a:r>
              <a:rPr lang="ru-RU" b="1" dirty="0" smtClean="0"/>
              <a:t> – </a:t>
            </a:r>
            <a:r>
              <a:rPr lang="ru-RU" b="1" dirty="0" err="1" smtClean="0"/>
              <a:t>есный</a:t>
            </a:r>
            <a:r>
              <a:rPr lang="ru-RU" b="1" dirty="0" smtClean="0"/>
              <a:t> + о = ?</a:t>
            </a:r>
            <a:endParaRPr lang="ru-RU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5. </a:t>
            </a:r>
            <a:r>
              <a:rPr lang="ru-RU" b="1" dirty="0" smtClean="0"/>
              <a:t>Маленький мальчишка</a:t>
            </a:r>
          </a:p>
          <a:p>
            <a:pPr>
              <a:buNone/>
            </a:pPr>
            <a:r>
              <a:rPr lang="ru-RU" b="1" dirty="0" smtClean="0"/>
              <a:t>    В сером </a:t>
            </a:r>
            <a:r>
              <a:rPr lang="ru-RU" b="1" dirty="0" err="1" smtClean="0"/>
              <a:t>армячишке</a:t>
            </a:r>
            <a:r>
              <a:rPr lang="ru-RU" b="1" dirty="0" smtClean="0"/>
              <a:t>,</a:t>
            </a:r>
          </a:p>
          <a:p>
            <a:pPr>
              <a:buNone/>
            </a:pPr>
            <a:r>
              <a:rPr lang="ru-RU" b="1" dirty="0" smtClean="0"/>
              <a:t>    По дворам шныряет,</a:t>
            </a:r>
          </a:p>
          <a:p>
            <a:pPr>
              <a:buNone/>
            </a:pPr>
            <a:r>
              <a:rPr lang="ru-RU" b="1" dirty="0" smtClean="0"/>
              <a:t>    Крохи подбирает,</a:t>
            </a:r>
          </a:p>
          <a:p>
            <a:pPr>
              <a:buNone/>
            </a:pPr>
            <a:r>
              <a:rPr lang="ru-RU" b="1" dirty="0" smtClean="0"/>
              <a:t>    По ночам кочует,</a:t>
            </a:r>
          </a:p>
          <a:p>
            <a:pPr>
              <a:buNone/>
            </a:pPr>
            <a:r>
              <a:rPr lang="ru-RU" b="1" dirty="0" smtClean="0"/>
              <a:t>    И зерно ворует.</a:t>
            </a:r>
            <a:endParaRPr lang="ru-RU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Шорохом неслышным лепестков</a:t>
            </a:r>
          </a:p>
          <a:p>
            <a:pPr>
              <a:buNone/>
            </a:pPr>
            <a:r>
              <a:rPr lang="ru-RU" b="1" dirty="0" smtClean="0"/>
              <a:t>Жемчуг белоснежный распустился,</a:t>
            </a:r>
          </a:p>
          <a:p>
            <a:pPr>
              <a:buNone/>
            </a:pPr>
            <a:r>
              <a:rPr lang="ru-RU" b="1" dirty="0" smtClean="0"/>
              <a:t>Свежим, нежным, крохотным цветком</a:t>
            </a:r>
          </a:p>
          <a:p>
            <a:pPr>
              <a:buNone/>
            </a:pPr>
            <a:r>
              <a:rPr lang="ru-RU" b="1" dirty="0" smtClean="0"/>
              <a:t>Из-под снега к солнцу устремился.</a:t>
            </a:r>
            <a:endParaRPr lang="ru-RU" b="1" dirty="0"/>
          </a:p>
        </p:txBody>
      </p:sp>
      <p:pic>
        <p:nvPicPr>
          <p:cNvPr id="1026" name="Picture 2" descr="http://stihi.ru/pics/2011/04/12/2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214686"/>
            <a:ext cx="1946130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r>
              <a:rPr lang="ru-RU" dirty="0" smtClean="0"/>
              <a:t>Работа в группе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3600" b="1" dirty="0" smtClean="0"/>
              <a:t>Чем стихи отличаются от сказок и рассказов?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Documents and Settings\Admin\Мои документы\Мои рисунки\img286.jpg"/>
          <p:cNvPicPr/>
          <p:nvPr/>
        </p:nvPicPr>
        <p:blipFill>
          <a:blip r:embed="rId2" cstate="print"/>
          <a:srcRect l="16481" t="50848" r="35200" b="15718"/>
          <a:stretch>
            <a:fillRect/>
          </a:stretch>
        </p:blipFill>
        <p:spPr bwMode="auto">
          <a:xfrm>
            <a:off x="214282" y="2214554"/>
            <a:ext cx="878687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Народные приметы апреля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/>
              <a:t>Синие облака в апреле – к теплу и дождю.</a:t>
            </a:r>
          </a:p>
          <a:p>
            <a:pPr>
              <a:buNone/>
            </a:pPr>
            <a:r>
              <a:rPr lang="ru-RU" sz="4000" b="1" dirty="0" smtClean="0"/>
              <a:t>Из берёзы течёт много сока – к дождливому лету.</a:t>
            </a:r>
          </a:p>
          <a:p>
            <a:pPr>
              <a:buNone/>
            </a:pPr>
            <a:r>
              <a:rPr lang="ru-RU" sz="4000" b="1" dirty="0" smtClean="0"/>
              <a:t>Мокрое Благовещенье – грибное лето.</a:t>
            </a:r>
            <a:endParaRPr lang="ru-RU" sz="40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Если ты доволен уроком  ----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Если что-то не получилось ---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Если недоволен уроком  -----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857884" y="1643050"/>
            <a:ext cx="1357322" cy="12144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857884" y="3357562"/>
            <a:ext cx="1357322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29322" y="4929198"/>
            <a:ext cx="1357322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53</TotalTime>
  <Words>234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Тема9</vt:lpstr>
      <vt:lpstr>Повторение и обобщение по теме «Апрель, апрель…»</vt:lpstr>
      <vt:lpstr>Правила работы в группе</vt:lpstr>
      <vt:lpstr>Разгадайте кроссворд</vt:lpstr>
      <vt:lpstr>Слайд 4</vt:lpstr>
      <vt:lpstr>Слайд 5</vt:lpstr>
      <vt:lpstr>Отгадай загадку</vt:lpstr>
      <vt:lpstr>Работа в группе</vt:lpstr>
      <vt:lpstr>Народные приметы апреля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2015-04-22T07:40:26Z</dcterms:created>
  <dcterms:modified xsi:type="dcterms:W3CDTF">2015-06-08T00:07:11Z</dcterms:modified>
</cp:coreProperties>
</file>