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258" r:id="rId5"/>
    <p:sldId id="259" r:id="rId6"/>
    <p:sldId id="260" r:id="rId7"/>
    <p:sldId id="261" r:id="rId8"/>
    <p:sldId id="264" r:id="rId9"/>
    <p:sldId id="263" r:id="rId10"/>
    <p:sldId id="262"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F8476C44-5A1A-40BD-B7D3-28BAA7A9D17F}" type="datetimeFigureOut">
              <a:rPr lang="ru-RU" smtClean="0"/>
              <a:t>15.04.2016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AC11A7D-7AC3-47D1-B9E1-0A249B8FE88A}"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476C44-5A1A-40BD-B7D3-28BAA7A9D17F}"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C11A7D-7AC3-47D1-B9E1-0A249B8FE88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EAC11A7D-7AC3-47D1-B9E1-0A249B8FE88A}"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476C44-5A1A-40BD-B7D3-28BAA7A9D17F}"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F8476C44-5A1A-40BD-B7D3-28BAA7A9D17F}"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EAC11A7D-7AC3-47D1-B9E1-0A249B8FE88A}" type="slidenum">
              <a:rPr lang="ru-RU" smtClean="0"/>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F8476C44-5A1A-40BD-B7D3-28BAA7A9D17F}" type="datetimeFigureOut">
              <a:rPr lang="ru-RU" smtClean="0"/>
              <a:t>15.04.2016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AC11A7D-7AC3-47D1-B9E1-0A249B8FE88A}"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F8476C44-5A1A-40BD-B7D3-28BAA7A9D17F}"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C11A7D-7AC3-47D1-B9E1-0A249B8FE88A}"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F8476C44-5A1A-40BD-B7D3-28BAA7A9D17F}" type="datetimeFigureOut">
              <a:rPr lang="ru-RU" smtClean="0"/>
              <a:t>15.04.2016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EAC11A7D-7AC3-47D1-B9E1-0A249B8FE88A}"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8476C44-5A1A-40BD-B7D3-28BAA7A9D17F}" type="datetimeFigureOut">
              <a:rPr lang="ru-RU" smtClean="0"/>
              <a:t>15.04.2016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EAC11A7D-7AC3-47D1-B9E1-0A249B8FE88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F8476C44-5A1A-40BD-B7D3-28BAA7A9D17F}" type="datetimeFigureOut">
              <a:rPr lang="ru-RU" smtClean="0"/>
              <a:t>15.04.2016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AC11A7D-7AC3-47D1-B9E1-0A249B8FE88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AC11A7D-7AC3-47D1-B9E1-0A249B8FE88A}"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F8476C44-5A1A-40BD-B7D3-28BAA7A9D17F}" type="datetimeFigureOut">
              <a:rPr lang="ru-RU" smtClean="0"/>
              <a:t>15.04.2016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EAC11A7D-7AC3-47D1-B9E1-0A249B8FE88A}"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F8476C44-5A1A-40BD-B7D3-28BAA7A9D17F}" type="datetimeFigureOut">
              <a:rPr lang="ru-RU" smtClean="0"/>
              <a:t>15.04.2016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8476C44-5A1A-40BD-B7D3-28BAA7A9D17F}" type="datetimeFigureOut">
              <a:rPr lang="ru-RU" smtClean="0"/>
              <a:t>15.04.2016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AC11A7D-7AC3-47D1-B9E1-0A249B8FE88A}"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819400"/>
            <a:ext cx="6400800" cy="3057872"/>
          </a:xfrm>
        </p:spPr>
        <p:txBody>
          <a:bodyPr>
            <a:normAutofit/>
          </a:bodyPr>
          <a:lstStyle/>
          <a:p>
            <a:endParaRPr lang="ru-RU" dirty="0" smtClean="0"/>
          </a:p>
          <a:p>
            <a:r>
              <a:rPr lang="ru-RU" dirty="0" smtClean="0"/>
              <a:t>Подготовил ученик 10 «А» класса Маргарянт Хачик</a:t>
            </a:r>
          </a:p>
          <a:p>
            <a:endParaRPr lang="ru-RU" dirty="0" smtClean="0"/>
          </a:p>
          <a:p>
            <a:endParaRPr lang="ru-RU" dirty="0" smtClean="0"/>
          </a:p>
          <a:p>
            <a:endParaRPr lang="ru-RU" dirty="0" smtClean="0"/>
          </a:p>
          <a:p>
            <a:r>
              <a:rPr lang="ru-RU" dirty="0" smtClean="0"/>
              <a:t>Презентация предназначена для просвещения в сфере географии всех желающих.</a:t>
            </a:r>
            <a:endParaRPr lang="ru-RU" dirty="0"/>
          </a:p>
        </p:txBody>
      </p:sp>
      <p:sp>
        <p:nvSpPr>
          <p:cNvPr id="2" name="Заголовок 1"/>
          <p:cNvSpPr>
            <a:spLocks noGrp="1"/>
          </p:cNvSpPr>
          <p:nvPr>
            <p:ph type="ctrTitle"/>
          </p:nvPr>
        </p:nvSpPr>
        <p:spPr/>
        <p:txBody>
          <a:bodyPr/>
          <a:lstStyle/>
          <a:p>
            <a:r>
              <a:rPr lang="ru-RU" dirty="0" smtClean="0"/>
              <a:t>Презентация по географии на тему: «Ленские столбы»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 был там…»</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Впечатления одного из туристов об этом месте: «Здесь </a:t>
            </a:r>
            <a:r>
              <a:rPr lang="ru-RU" dirty="0" smtClean="0"/>
              <a:t>не обойтись без фотоаппарата, видеокамеры </a:t>
            </a:r>
            <a:r>
              <a:rPr lang="ru-RU" dirty="0" smtClean="0"/>
              <a:t>или хотя бы </a:t>
            </a:r>
            <a:r>
              <a:rPr lang="ru-RU" dirty="0" smtClean="0"/>
              <a:t>бинокля! Если плыть вверх по течению могучей реки Лена, то на юго-западе Якутии </a:t>
            </a:r>
            <a:r>
              <a:rPr lang="ru-RU" dirty="0" smtClean="0"/>
              <a:t>перед вашими глазами возникает </a:t>
            </a:r>
            <a:r>
              <a:rPr lang="ru-RU" dirty="0" smtClean="0"/>
              <a:t>грандиозная панорама причудливых скалистых обрывов. Это уникальное природное образование в виде весьма протяженного ряда останцев, тянущееся сплошной цепью на десятки километров вдоль склонов правого берега. Местами они выглядят как колоссальная, монолитная стена, которую изредка прерывают ущелья притоков Лены. Но стоит приблизиться к столбам, как стена начинает делиться на самостоятельные, не похожие друг на друга изваяния, напоминающие то сказочные средневековые замки, то готические храмы, то колокольни православных храмов. Среди утесов можно усмотреть и другие творения волшебницы-природы: фигуры неведомых зверей и сказочных персонажей. Если долго плыть вдоль гряды скал, то временами чудится, что они оживают и вот-вот задвигаются. Особенно </a:t>
            </a:r>
            <a:r>
              <a:rPr lang="ru-RU" dirty="0" smtClean="0"/>
              <a:t>силён </a:t>
            </a:r>
            <a:r>
              <a:rPr lang="ru-RU" dirty="0" smtClean="0"/>
              <a:t>этот зрительный эффект перед закатом</a:t>
            </a:r>
            <a:r>
              <a:rPr lang="ru-RU"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media.ykt.ru/upload/photo/2015/04/26/mini/110.jpeg"/>
          <p:cNvPicPr>
            <a:picLocks noChangeAspect="1" noChangeArrowheads="1"/>
          </p:cNvPicPr>
          <p:nvPr/>
        </p:nvPicPr>
        <p:blipFill>
          <a:blip r:embed="rId2" cstate="print"/>
          <a:srcRect/>
          <a:stretch>
            <a:fillRect/>
          </a:stretch>
        </p:blipFill>
        <p:spPr bwMode="auto">
          <a:xfrm>
            <a:off x="1043608" y="1412776"/>
            <a:ext cx="7344816" cy="48934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Ленские столбы</a:t>
            </a:r>
            <a:endParaRPr lang="ru-RU" dirty="0"/>
          </a:p>
        </p:txBody>
      </p:sp>
      <p:sp>
        <p:nvSpPr>
          <p:cNvPr id="3" name="Содержимое 2"/>
          <p:cNvSpPr>
            <a:spLocks noGrp="1"/>
          </p:cNvSpPr>
          <p:nvPr>
            <p:ph sz="quarter" idx="1"/>
          </p:nvPr>
        </p:nvSpPr>
        <p:spPr>
          <a:xfrm>
            <a:off x="323528" y="1772816"/>
            <a:ext cx="3334144" cy="4422232"/>
          </a:xfrm>
        </p:spPr>
        <p:txBody>
          <a:bodyPr>
            <a:normAutofit fontScale="77500" lnSpcReduction="20000"/>
          </a:bodyPr>
          <a:lstStyle/>
          <a:p>
            <a:r>
              <a:rPr lang="ru-RU" dirty="0" smtClean="0"/>
              <a:t>Ленские столбы - комплекс вертикально вытянутых скал, растянувшийся на многие километры вдоль берега реки Лена в Якутии. Эти геологические образования введены в систему особо охраняемых природных территорий в качестве национального природного парка</a:t>
            </a:r>
            <a:r>
              <a:rPr lang="ru-RU" dirty="0" smtClean="0"/>
              <a:t>.</a:t>
            </a:r>
          </a:p>
          <a:p>
            <a:endParaRPr lang="ru-RU" dirty="0"/>
          </a:p>
        </p:txBody>
      </p:sp>
      <p:pic>
        <p:nvPicPr>
          <p:cNvPr id="1026" name="Picture 2" descr="Ленские столбы. Якутия. Россия. Красивое фото"/>
          <p:cNvPicPr>
            <a:picLocks noChangeAspect="1" noChangeArrowheads="1"/>
          </p:cNvPicPr>
          <p:nvPr/>
        </p:nvPicPr>
        <p:blipFill>
          <a:blip r:embed="rId2" cstate="print"/>
          <a:srcRect/>
          <a:stretch>
            <a:fillRect/>
          </a:stretch>
        </p:blipFill>
        <p:spPr bwMode="auto">
          <a:xfrm>
            <a:off x="3563888" y="1772816"/>
            <a:ext cx="5315744" cy="39868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2491680" cy="636240"/>
          </a:xfrm>
        </p:spPr>
        <p:txBody>
          <a:bodyPr/>
          <a:lstStyle/>
          <a:p>
            <a:r>
              <a:rPr lang="ru-RU" dirty="0" smtClean="0"/>
              <a:t>Формирование</a:t>
            </a:r>
            <a:endParaRPr lang="ru-RU" dirty="0"/>
          </a:p>
        </p:txBody>
      </p:sp>
      <p:sp>
        <p:nvSpPr>
          <p:cNvPr id="3" name="Текст 2"/>
          <p:cNvSpPr>
            <a:spLocks noGrp="1"/>
          </p:cNvSpPr>
          <p:nvPr>
            <p:ph type="body" idx="2"/>
          </p:nvPr>
        </p:nvSpPr>
        <p:spPr/>
        <p:txBody>
          <a:bodyPr/>
          <a:lstStyle/>
          <a:p>
            <a:r>
              <a:rPr lang="ru-RU" dirty="0" smtClean="0"/>
              <a:t>По мнению ученых института мерзлотоведения </a:t>
            </a:r>
            <a:r>
              <a:rPr lang="ru-RU" dirty="0" err="1" smtClean="0"/>
              <a:t>О.Н.Толстихина</a:t>
            </a:r>
            <a:r>
              <a:rPr lang="ru-RU" dirty="0" smtClean="0"/>
              <a:t> </a:t>
            </a:r>
            <a:r>
              <a:rPr lang="ru-RU" dirty="0" smtClean="0"/>
              <a:t>и </a:t>
            </a:r>
            <a:r>
              <a:rPr lang="ru-RU" dirty="0" err="1" smtClean="0"/>
              <a:t>В.В.Спектора</a:t>
            </a:r>
            <a:r>
              <a:rPr lang="ru-RU" dirty="0" smtClean="0"/>
              <a:t> </a:t>
            </a:r>
            <a:r>
              <a:rPr lang="ru-RU" dirty="0" smtClean="0"/>
              <a:t>, рельеф </a:t>
            </a:r>
            <a:r>
              <a:rPr lang="ru-RU" dirty="0" smtClean="0"/>
              <a:t>комплекса Ленских Столбов образовался около 400 тысяч лет тому назад.</a:t>
            </a:r>
            <a:endParaRPr lang="ru-RU" dirty="0"/>
          </a:p>
        </p:txBody>
      </p:sp>
      <p:pic>
        <p:nvPicPr>
          <p:cNvPr id="22530" name="Picture 2" descr="https://monkeymagic86.files.wordpress.com/2012/11/400000.jpg"/>
          <p:cNvPicPr>
            <a:picLocks noChangeAspect="1" noChangeArrowheads="1"/>
          </p:cNvPicPr>
          <p:nvPr/>
        </p:nvPicPr>
        <p:blipFill>
          <a:blip r:embed="rId2" cstate="print"/>
          <a:srcRect/>
          <a:stretch>
            <a:fillRect/>
          </a:stretch>
        </p:blipFill>
        <p:spPr bwMode="auto">
          <a:xfrm>
            <a:off x="2987824" y="3861048"/>
            <a:ext cx="5922899" cy="1426096"/>
          </a:xfrm>
          <a:prstGeom prst="rect">
            <a:avLst/>
          </a:prstGeom>
          <a:noFill/>
        </p:spPr>
      </p:pic>
      <p:pic>
        <p:nvPicPr>
          <p:cNvPr id="22532" name="Picture 4" descr="http://3.bp.blogspot.com/-ObxMo97cihY/VS-t2ByodeI/AAAAAAAAADQ/xQzEj1QSzSw/s1600/uchar4.jpg"/>
          <p:cNvPicPr>
            <a:picLocks noChangeAspect="1" noChangeArrowheads="1"/>
          </p:cNvPicPr>
          <p:nvPr/>
        </p:nvPicPr>
        <p:blipFill>
          <a:blip r:embed="rId3" cstate="print"/>
          <a:srcRect/>
          <a:stretch>
            <a:fillRect/>
          </a:stretch>
        </p:blipFill>
        <p:spPr bwMode="auto">
          <a:xfrm>
            <a:off x="2987824" y="1196752"/>
            <a:ext cx="5904656" cy="25685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Местоположение </a:t>
            </a:r>
            <a:endParaRPr lang="ru-RU" dirty="0"/>
          </a:p>
        </p:txBody>
      </p:sp>
      <p:sp>
        <p:nvSpPr>
          <p:cNvPr id="3" name="Содержимое 2"/>
          <p:cNvSpPr>
            <a:spLocks noGrp="1"/>
          </p:cNvSpPr>
          <p:nvPr>
            <p:ph sz="quarter" idx="1"/>
          </p:nvPr>
        </p:nvSpPr>
        <p:spPr>
          <a:xfrm>
            <a:off x="301752" y="1527048"/>
            <a:ext cx="8230688" cy="3990184"/>
          </a:xfrm>
        </p:spPr>
        <p:txBody>
          <a:bodyPr>
            <a:normAutofit fontScale="77500" lnSpcReduction="20000"/>
          </a:bodyPr>
          <a:lstStyle/>
          <a:p>
            <a:r>
              <a:rPr lang="ru-RU" dirty="0" smtClean="0"/>
              <a:t>Заповедник находится на территории земель </a:t>
            </a:r>
            <a:r>
              <a:rPr lang="ru-RU" dirty="0" err="1" smtClean="0"/>
              <a:t>Хангаласского</a:t>
            </a:r>
            <a:r>
              <a:rPr lang="ru-RU" dirty="0" smtClean="0"/>
              <a:t> и </a:t>
            </a:r>
            <a:r>
              <a:rPr lang="ru-RU" dirty="0" err="1" smtClean="0"/>
              <a:t>Олекминского</a:t>
            </a:r>
            <a:r>
              <a:rPr lang="ru-RU" dirty="0" smtClean="0"/>
              <a:t> районов (улусов) и состоит из </a:t>
            </a:r>
            <a:r>
              <a:rPr lang="ru-RU" dirty="0" smtClean="0"/>
              <a:t>двух                                                         </a:t>
            </a:r>
            <a:r>
              <a:rPr lang="ru-RU" dirty="0" smtClean="0"/>
              <a:t>изолированных </a:t>
            </a:r>
            <a:r>
              <a:rPr lang="ru-RU" dirty="0" smtClean="0"/>
              <a:t>                                                                                    участков</a:t>
            </a:r>
            <a:r>
              <a:rPr lang="ru-RU" dirty="0" smtClean="0"/>
              <a:t>: </a:t>
            </a:r>
            <a:r>
              <a:rPr lang="ru-RU" dirty="0" smtClean="0"/>
              <a:t>Участок                                                                                                                                                             "</a:t>
            </a:r>
            <a:r>
              <a:rPr lang="ru-RU" dirty="0" smtClean="0"/>
              <a:t>Столбы" </a:t>
            </a:r>
            <a:r>
              <a:rPr lang="ru-RU" dirty="0" smtClean="0"/>
              <a:t>                                                                                              (</a:t>
            </a:r>
            <a:r>
              <a:rPr lang="ru-RU" dirty="0" smtClean="0"/>
              <a:t>находится </a:t>
            </a:r>
            <a:r>
              <a:rPr lang="ru-RU" dirty="0" smtClean="0"/>
              <a:t>на                                                                                             правом </a:t>
            </a:r>
            <a:r>
              <a:rPr lang="ru-RU" dirty="0" smtClean="0"/>
              <a:t>берегу </a:t>
            </a:r>
            <a:r>
              <a:rPr lang="ru-RU" dirty="0" smtClean="0"/>
              <a:t>                                                                                                         реки </a:t>
            </a:r>
            <a:r>
              <a:rPr lang="ru-RU" dirty="0" smtClean="0"/>
              <a:t>Лена и по </a:t>
            </a:r>
            <a:r>
              <a:rPr lang="ru-RU" dirty="0" smtClean="0"/>
              <a:t>                                                                                             бассейну </a:t>
            </a:r>
            <a:r>
              <a:rPr lang="ru-RU" dirty="0" smtClean="0"/>
              <a:t>реки </a:t>
            </a:r>
            <a:r>
              <a:rPr lang="ru-RU" dirty="0" smtClean="0"/>
              <a:t>                                                                                           Буотама</a:t>
            </a:r>
            <a:r>
              <a:rPr lang="ru-RU" dirty="0" smtClean="0"/>
              <a:t>) </a:t>
            </a:r>
            <a:r>
              <a:rPr lang="ru-RU" dirty="0" smtClean="0"/>
              <a:t>и                                                                                                       </a:t>
            </a:r>
            <a:r>
              <a:rPr lang="ru-RU" dirty="0" smtClean="0"/>
              <a:t>Участок "</a:t>
            </a:r>
            <a:r>
              <a:rPr lang="ru-RU" dirty="0" err="1" smtClean="0"/>
              <a:t>Синский</a:t>
            </a:r>
            <a:r>
              <a:rPr lang="ru-RU" dirty="0" smtClean="0"/>
              <a:t>" </a:t>
            </a:r>
            <a:r>
              <a:rPr lang="ru-RU" dirty="0" smtClean="0"/>
              <a:t>                                                                                (</a:t>
            </a:r>
            <a:r>
              <a:rPr lang="ru-RU" dirty="0" smtClean="0"/>
              <a:t>находится на </a:t>
            </a:r>
            <a:r>
              <a:rPr lang="ru-RU" dirty="0" smtClean="0"/>
              <a:t>                                                                                              левом берегу </a:t>
            </a:r>
            <a:r>
              <a:rPr lang="ru-RU" dirty="0" smtClean="0"/>
              <a:t>реки </a:t>
            </a:r>
            <a:r>
              <a:rPr lang="ru-RU" dirty="0" smtClean="0"/>
              <a:t>                                                                                                 Лена </a:t>
            </a:r>
            <a:r>
              <a:rPr lang="ru-RU" dirty="0" smtClean="0"/>
              <a:t>выше </a:t>
            </a:r>
            <a:r>
              <a:rPr lang="ru-RU" dirty="0" smtClean="0"/>
              <a:t>                                                                                               устья </a:t>
            </a:r>
            <a:r>
              <a:rPr lang="ru-RU" dirty="0" smtClean="0"/>
              <a:t>реки Синяя).</a:t>
            </a:r>
            <a:endParaRPr lang="ru-RU" dirty="0"/>
          </a:p>
        </p:txBody>
      </p:sp>
      <p:pic>
        <p:nvPicPr>
          <p:cNvPr id="15364" name="Picture 4"/>
          <p:cNvPicPr>
            <a:picLocks noChangeAspect="1" noChangeArrowheads="1"/>
          </p:cNvPicPr>
          <p:nvPr/>
        </p:nvPicPr>
        <p:blipFill>
          <a:blip r:embed="rId2" cstate="print"/>
          <a:srcRect/>
          <a:stretch>
            <a:fillRect/>
          </a:stretch>
        </p:blipFill>
        <p:spPr bwMode="auto">
          <a:xfrm>
            <a:off x="2987824" y="2204864"/>
            <a:ext cx="5976663" cy="4061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Легенды</a:t>
            </a:r>
            <a:endParaRPr lang="ru-RU" dirty="0"/>
          </a:p>
        </p:txBody>
      </p:sp>
      <p:sp>
        <p:nvSpPr>
          <p:cNvPr id="3" name="Содержимое 2"/>
          <p:cNvSpPr>
            <a:spLocks noGrp="1"/>
          </p:cNvSpPr>
          <p:nvPr>
            <p:ph sz="quarter" idx="1"/>
          </p:nvPr>
        </p:nvSpPr>
        <p:spPr>
          <a:xfrm>
            <a:off x="4932040" y="1628800"/>
            <a:ext cx="4054224" cy="4752528"/>
          </a:xfrm>
        </p:spPr>
        <p:txBody>
          <a:bodyPr>
            <a:normAutofit fontScale="92500"/>
          </a:bodyPr>
          <a:lstStyle/>
          <a:p>
            <a:r>
              <a:rPr lang="ru-RU" sz="2100" dirty="0" smtClean="0"/>
              <a:t>Во </a:t>
            </a:r>
            <a:r>
              <a:rPr lang="ru-RU" sz="2100" dirty="0" smtClean="0"/>
              <a:t>все времена это </a:t>
            </a:r>
            <a:r>
              <a:rPr lang="ru-RU" sz="2100" dirty="0" smtClean="0"/>
              <a:t>природное </a:t>
            </a:r>
            <a:r>
              <a:rPr lang="ru-RU" sz="2100" dirty="0" smtClean="0"/>
              <a:t>образование вызывало у людей благоговейный трепет. </a:t>
            </a:r>
            <a:r>
              <a:rPr lang="ru-RU" sz="2100" dirty="0" smtClean="0"/>
              <a:t>Издавна </a:t>
            </a:r>
            <a:r>
              <a:rPr lang="ru-RU" sz="2100" dirty="0" smtClean="0"/>
              <a:t>для якутов и эвенков это место было священным. Рядовым людям туда путь был заказан. Они страшились гнева духов скал. Многие считали, что столбы - это застывшие изваяния людей, созданные неведомыми потусторонними силами. Лишь избранные, старейшины или всемогущие шаманы, решались приблизиться к этим таинственным скалам</a:t>
            </a:r>
            <a:r>
              <a:rPr lang="ru-RU" sz="2100" dirty="0" smtClean="0"/>
              <a:t>.</a:t>
            </a:r>
            <a:endParaRPr lang="ru-RU" sz="2100" dirty="0"/>
          </a:p>
        </p:txBody>
      </p:sp>
      <p:pic>
        <p:nvPicPr>
          <p:cNvPr id="16386" name="Picture 2" descr="Ленские столбы. Якутия. Россия. Красивое фото"/>
          <p:cNvPicPr>
            <a:picLocks noChangeAspect="1" noChangeArrowheads="1"/>
          </p:cNvPicPr>
          <p:nvPr/>
        </p:nvPicPr>
        <p:blipFill>
          <a:blip r:embed="rId2" cstate="print"/>
          <a:srcRect/>
          <a:stretch>
            <a:fillRect/>
          </a:stretch>
        </p:blipFill>
        <p:spPr bwMode="auto">
          <a:xfrm>
            <a:off x="179512" y="1628800"/>
            <a:ext cx="5004417" cy="32403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Загадочные рисунки</a:t>
            </a:r>
            <a:endParaRPr lang="ru-RU" dirty="0"/>
          </a:p>
        </p:txBody>
      </p:sp>
      <p:sp>
        <p:nvSpPr>
          <p:cNvPr id="3" name="Содержимое 2"/>
          <p:cNvSpPr>
            <a:spLocks noGrp="1"/>
          </p:cNvSpPr>
          <p:nvPr>
            <p:ph sz="quarter" idx="1"/>
          </p:nvPr>
        </p:nvSpPr>
        <p:spPr>
          <a:xfrm>
            <a:off x="301752" y="1527048"/>
            <a:ext cx="8503920" cy="1829944"/>
          </a:xfrm>
        </p:spPr>
        <p:txBody>
          <a:bodyPr>
            <a:normAutofit fontScale="70000" lnSpcReduction="20000"/>
          </a:bodyPr>
          <a:lstStyle/>
          <a:p>
            <a:r>
              <a:rPr lang="ru-RU" dirty="0" smtClean="0"/>
              <a:t>На скалах по берегам рек </a:t>
            </a:r>
            <a:r>
              <a:rPr lang="ru-RU" dirty="0" smtClean="0"/>
              <a:t>Лены </a:t>
            </a:r>
            <a:r>
              <a:rPr lang="ru-RU" dirty="0" smtClean="0"/>
              <a:t>и Синей обнаружены многочисленные петроглифы – наскальные рисунки, выполненные желтой минеральной краской древними жителями этих мест. Это в разной степени сохранившиеся стилизованные изображения животных, фрагменты надписей древнетюркского рунического письма, наскальные композиции с изображением человека.</a:t>
            </a:r>
            <a:endParaRPr lang="ru-RU" dirty="0"/>
          </a:p>
        </p:txBody>
      </p:sp>
      <p:pic>
        <p:nvPicPr>
          <p:cNvPr id="17410" name="Picture 2" descr="наскальные рисунки в национальном парке Ленские столбы. Фото"/>
          <p:cNvPicPr>
            <a:picLocks noChangeAspect="1" noChangeArrowheads="1"/>
          </p:cNvPicPr>
          <p:nvPr/>
        </p:nvPicPr>
        <p:blipFill>
          <a:blip r:embed="rId2" cstate="print"/>
          <a:srcRect/>
          <a:stretch>
            <a:fillRect/>
          </a:stretch>
        </p:blipFill>
        <p:spPr bwMode="auto">
          <a:xfrm>
            <a:off x="683568" y="2924944"/>
            <a:ext cx="7620000" cy="35283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Туризм</a:t>
            </a:r>
            <a:endParaRPr lang="ru-RU" dirty="0"/>
          </a:p>
        </p:txBody>
      </p:sp>
      <p:sp>
        <p:nvSpPr>
          <p:cNvPr id="3" name="Содержимое 2"/>
          <p:cNvSpPr>
            <a:spLocks noGrp="1"/>
          </p:cNvSpPr>
          <p:nvPr>
            <p:ph sz="quarter" idx="1"/>
          </p:nvPr>
        </p:nvSpPr>
        <p:spPr/>
        <p:txBody>
          <a:bodyPr>
            <a:normAutofit fontScale="85000" lnSpcReduction="20000"/>
          </a:bodyPr>
          <a:lstStyle/>
          <a:p>
            <a:r>
              <a:rPr lang="ru-RU" dirty="0" smtClean="0"/>
              <a:t>Число путешественников, посещавших эти места, заметно возросло к концу XIX века, но даже в динамичном XX веке из-за удаленности и малонаселенности этих мест здесь побывало не так уж много народа</a:t>
            </a:r>
            <a:r>
              <a:rPr lang="ru-RU" dirty="0" smtClean="0"/>
              <a:t>.</a:t>
            </a:r>
          </a:p>
          <a:p>
            <a:r>
              <a:rPr lang="ru-RU" dirty="0" smtClean="0"/>
              <a:t> </a:t>
            </a:r>
            <a:r>
              <a:rPr lang="ru-RU" dirty="0" smtClean="0"/>
              <a:t>В Якутске стали организовывать специальные туристические рейсы к Ленским столбам на теплоходе. К концу столетия руководство Республики Саха озаботилось развитием международного туризма в регионе. Для этого было необходимо сохранить не только сам каменный лес в его первозданной красе, но и окружающие территории. </a:t>
            </a:r>
            <a:endParaRPr lang="ru-RU" dirty="0" smtClean="0"/>
          </a:p>
          <a:p>
            <a:r>
              <a:rPr lang="ru-RU" dirty="0" smtClean="0"/>
              <a:t>Очень </a:t>
            </a:r>
            <a:r>
              <a:rPr lang="ru-RU" dirty="0" smtClean="0"/>
              <a:t>важно, что местные власти не ждали руководящих указаний из столицы, а по своей инициативе при поддержке широкой общественности Якутии в 1994 году приняли решение об организации природного парка «Ленские столбы».</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Фотографии, сделанные туристами</a:t>
            </a:r>
            <a:endParaRPr lang="ru-RU" dirty="0"/>
          </a:p>
        </p:txBody>
      </p:sp>
      <p:pic>
        <p:nvPicPr>
          <p:cNvPr id="18434" name="Picture 2" descr="http://fotki.ykt.ru/albums/userpics/36416/1347495178_42_starkteam21.jpg"/>
          <p:cNvPicPr>
            <a:picLocks noChangeAspect="1" noChangeArrowheads="1"/>
          </p:cNvPicPr>
          <p:nvPr/>
        </p:nvPicPr>
        <p:blipFill>
          <a:blip r:embed="rId2" cstate="print"/>
          <a:srcRect/>
          <a:stretch>
            <a:fillRect/>
          </a:stretch>
        </p:blipFill>
        <p:spPr bwMode="auto">
          <a:xfrm>
            <a:off x="107504" y="1268760"/>
            <a:ext cx="4320480" cy="2978814"/>
          </a:xfrm>
          <a:prstGeom prst="rect">
            <a:avLst/>
          </a:prstGeom>
          <a:noFill/>
        </p:spPr>
      </p:pic>
      <p:pic>
        <p:nvPicPr>
          <p:cNvPr id="18436" name="Picture 4" descr="http://yakutiaphoto.com/wp-content/uploads/2013/06/helicoptertouryakutsk_054.JPG"/>
          <p:cNvPicPr>
            <a:picLocks noChangeAspect="1" noChangeArrowheads="1"/>
          </p:cNvPicPr>
          <p:nvPr/>
        </p:nvPicPr>
        <p:blipFill>
          <a:blip r:embed="rId3" cstate="print"/>
          <a:srcRect/>
          <a:stretch>
            <a:fillRect/>
          </a:stretch>
        </p:blipFill>
        <p:spPr bwMode="auto">
          <a:xfrm>
            <a:off x="4355976" y="1268760"/>
            <a:ext cx="4608512" cy="3109366"/>
          </a:xfrm>
          <a:prstGeom prst="rect">
            <a:avLst/>
          </a:prstGeom>
          <a:noFill/>
        </p:spPr>
      </p:pic>
      <p:pic>
        <p:nvPicPr>
          <p:cNvPr id="18438" name="Picture 6" descr="http://static.tonkosti.ru/images/4/49/%D0%9B%D0%B5%D0%BD%D1%81%D0%BA%D0%B8%D0%B5_%D1%81%D1%82%D0%BE%D0%BB%D0%B1%D1%8B_%D0%9B%D0%B5%D1%82%D0%BE11.jpg"/>
          <p:cNvPicPr>
            <a:picLocks noChangeAspect="1" noChangeArrowheads="1"/>
          </p:cNvPicPr>
          <p:nvPr/>
        </p:nvPicPr>
        <p:blipFill>
          <a:blip r:embed="rId4" cstate="print"/>
          <a:srcRect/>
          <a:stretch>
            <a:fillRect/>
          </a:stretch>
        </p:blipFill>
        <p:spPr bwMode="auto">
          <a:xfrm>
            <a:off x="179512" y="4149080"/>
            <a:ext cx="6834063" cy="2278021"/>
          </a:xfrm>
          <a:prstGeom prst="rect">
            <a:avLst/>
          </a:prstGeom>
          <a:noFill/>
        </p:spPr>
      </p:pic>
      <p:pic>
        <p:nvPicPr>
          <p:cNvPr id="18440" name="Picture 8" descr="http://ru.visityakutia.com/wp-content/uploads/2014/05/yakutskriverporttolenapillars.jpg"/>
          <p:cNvPicPr>
            <a:picLocks noChangeAspect="1" noChangeArrowheads="1"/>
          </p:cNvPicPr>
          <p:nvPr/>
        </p:nvPicPr>
        <p:blipFill>
          <a:blip r:embed="rId5" cstate="print"/>
          <a:srcRect/>
          <a:stretch>
            <a:fillRect/>
          </a:stretch>
        </p:blipFill>
        <p:spPr bwMode="auto">
          <a:xfrm>
            <a:off x="6012160" y="4149080"/>
            <a:ext cx="3000797" cy="227095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Туризм</a:t>
            </a:r>
            <a:endParaRPr lang="ru-RU" dirty="0"/>
          </a:p>
        </p:txBody>
      </p:sp>
      <p:sp>
        <p:nvSpPr>
          <p:cNvPr id="3" name="Текст 2"/>
          <p:cNvSpPr>
            <a:spLocks noGrp="1"/>
          </p:cNvSpPr>
          <p:nvPr>
            <p:ph type="body" idx="2"/>
          </p:nvPr>
        </p:nvSpPr>
        <p:spPr/>
        <p:txBody>
          <a:bodyPr/>
          <a:lstStyle/>
          <a:p>
            <a:r>
              <a:rPr lang="ru-RU" dirty="0" smtClean="0"/>
              <a:t>С тех пор уникальные ландшафты стали приобретать все большую известность. Столбы сегодня - популярное место отдыха туристов и </a:t>
            </a:r>
            <a:r>
              <a:rPr lang="ru-RU" dirty="0" err="1" smtClean="0"/>
              <a:t>якутян</a:t>
            </a:r>
            <a:r>
              <a:rPr lang="ru-RU" dirty="0" smtClean="0"/>
              <a:t> (от Якутска до столбов около 180 км). Летом речники организуют сюда теплоходные экскурсии. </a:t>
            </a:r>
          </a:p>
          <a:p>
            <a:endParaRPr lang="ru-RU" dirty="0"/>
          </a:p>
        </p:txBody>
      </p:sp>
      <p:pic>
        <p:nvPicPr>
          <p:cNvPr id="19458" name="Picture 2" descr="http://static.tonkosti.ru/images/f/ff/%D0%AD%D0%BA%D1%81%D0%BA%D1%83%D1%80%D1%81%D0%B8%D1%8F_%D0%BD%D0%B0_%D0%9B%D0%B5%D0%BD%D1%81%D0%BA%D0%B8%D0%B5_%D1%81%D1%82%D0%BE%D0%BB%D0%B1%D1%8B.jpg"/>
          <p:cNvPicPr>
            <a:picLocks noChangeAspect="1" noChangeArrowheads="1"/>
          </p:cNvPicPr>
          <p:nvPr/>
        </p:nvPicPr>
        <p:blipFill>
          <a:blip r:embed="rId2" cstate="print"/>
          <a:srcRect/>
          <a:stretch>
            <a:fillRect/>
          </a:stretch>
        </p:blipFill>
        <p:spPr bwMode="auto">
          <a:xfrm>
            <a:off x="2987824" y="1196752"/>
            <a:ext cx="5891808" cy="44188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TotalTime>
  <Words>578</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Официальная</vt:lpstr>
      <vt:lpstr>Презентация по географии на тему: «Ленские столбы»</vt:lpstr>
      <vt:lpstr>Ленские столбы</vt:lpstr>
      <vt:lpstr>Формирование</vt:lpstr>
      <vt:lpstr>Местоположение </vt:lpstr>
      <vt:lpstr>Легенды</vt:lpstr>
      <vt:lpstr>Загадочные рисунки</vt:lpstr>
      <vt:lpstr>Туризм</vt:lpstr>
      <vt:lpstr>Фотографии, сделанные туристами</vt:lpstr>
      <vt:lpstr>Туризм</vt:lpstr>
      <vt:lpstr>«Я был там…»</vt:lpstr>
      <vt:lpstr>Слайд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географии на тему: «Ленские столбы»</dc:title>
  <dc:creator>user</dc:creator>
  <cp:lastModifiedBy>user</cp:lastModifiedBy>
  <cp:revision>7</cp:revision>
  <dcterms:created xsi:type="dcterms:W3CDTF">2016-04-15T19:48:27Z</dcterms:created>
  <dcterms:modified xsi:type="dcterms:W3CDTF">2016-04-15T20:52:02Z</dcterms:modified>
</cp:coreProperties>
</file>