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6" r:id="rId7"/>
    <p:sldId id="260" r:id="rId8"/>
    <p:sldId id="267" r:id="rId9"/>
    <p:sldId id="261" r:id="rId10"/>
    <p:sldId id="268" r:id="rId11"/>
    <p:sldId id="262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675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14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Не 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имей сто рублей, а имей сто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друзей</a:t>
            </a:r>
          </a:p>
          <a:p>
            <a:pPr marL="0" indent="0">
              <a:buNone/>
            </a:pPr>
            <a:endParaRPr lang="ru-RU" sz="5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Не 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рой другому яму, сам в нее упадешь </a:t>
            </a:r>
          </a:p>
          <a:p>
            <a:endParaRPr lang="ru-RU" dirty="0"/>
          </a:p>
        </p:txBody>
      </p:sp>
      <p:pic>
        <p:nvPicPr>
          <p:cNvPr id="4" name="Picture 2" descr="Картинки по запросу пету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980728"/>
            <a:ext cx="3024336" cy="1950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Картинки по запросу лис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149080"/>
            <a:ext cx="4097594" cy="2304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21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74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колоб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94" y="764704"/>
            <a:ext cx="8895932" cy="508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326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284" y="188641"/>
            <a:ext cx="9183284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217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823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Картинки по запросу пету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-32518"/>
            <a:ext cx="5715000" cy="368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Картинки по запросу собака хас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90950"/>
            <a:ext cx="5220072" cy="35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21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77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"/>
            <a:ext cx="8100392" cy="6847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Жи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во-тин-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– животинки</a:t>
            </a:r>
          </a:p>
          <a:p>
            <a:pPr marL="0" indent="0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Про-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да-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дим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– продадим</a:t>
            </a:r>
          </a:p>
          <a:p>
            <a:pPr marL="0" indent="0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За-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ня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лась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– занялась</a:t>
            </a:r>
          </a:p>
          <a:p>
            <a:pPr marL="0" indent="0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Раз-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ли-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ет-ся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– разливается </a:t>
            </a:r>
          </a:p>
          <a:p>
            <a:pPr marL="0" indent="0">
              <a:buNone/>
            </a:pP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По-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ла-ко-мить-ся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– полакомиться</a:t>
            </a:r>
          </a:p>
          <a:p>
            <a:pPr marL="0" indent="0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На-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ду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-ла – надумала</a:t>
            </a:r>
          </a:p>
          <a:p>
            <a:pPr marL="0" indent="0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При-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-ли-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ло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– привалило</a:t>
            </a:r>
          </a:p>
          <a:p>
            <a:pPr marL="0" indent="0">
              <a:buNone/>
            </a:pP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Бро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си-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лась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– бросилась</a:t>
            </a:r>
          </a:p>
          <a:p>
            <a:pPr marL="0" indent="0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За-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но-че-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-ли - заночевали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52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08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"/>
            <a:ext cx="8879722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Занялась заря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 рассвело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Масленый праздник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праздник Масленицы.</a:t>
            </a:r>
          </a:p>
          <a:p>
            <a:pPr marL="0" indent="0">
              <a:buNone/>
            </a:pP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Припасла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– заготовила про запас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Счастье привалило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– появилось неожиданно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Дупло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– пустота в стволе дерева.</a:t>
            </a:r>
          </a:p>
          <a:p>
            <a:endParaRPr lang="ru-RU" sz="3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47864" y="188640"/>
            <a:ext cx="187220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1340768"/>
            <a:ext cx="4104456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2636912"/>
            <a:ext cx="4140460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3861048"/>
            <a:ext cx="45720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997968" y="5085184"/>
            <a:ext cx="5094312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21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76</Words>
  <Application>Microsoft Office PowerPoint</Application>
  <PresentationFormat>Экран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Тен</dc:creator>
  <cp:lastModifiedBy>Виктория Тен</cp:lastModifiedBy>
  <cp:revision>3</cp:revision>
  <dcterms:created xsi:type="dcterms:W3CDTF">2017-03-29T10:46:27Z</dcterms:created>
  <dcterms:modified xsi:type="dcterms:W3CDTF">2017-03-29T11:10:11Z</dcterms:modified>
</cp:coreProperties>
</file>