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62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1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1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1.wa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337038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МИРОВАЯ ХУДОЖЕСТВЕННАЯ КУЛЬТУРА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Творческий </a:t>
            </a:r>
            <a:r>
              <a:rPr lang="ru-RU" i="1" dirty="0" smtClean="0">
                <a:solidFill>
                  <a:srgbClr val="FF0000"/>
                </a:solidFill>
              </a:rPr>
              <a:t>проект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по </a:t>
            </a:r>
            <a:r>
              <a:rPr lang="ru-RU" i="1" dirty="0" smtClean="0">
                <a:solidFill>
                  <a:srgbClr val="FF0000"/>
                </a:solidFill>
              </a:rPr>
              <a:t>теме: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«Культура </a:t>
            </a:r>
            <a:r>
              <a:rPr lang="ru-RU" i="1" dirty="0" smtClean="0">
                <a:solidFill>
                  <a:srgbClr val="FF0000"/>
                </a:solidFill>
              </a:rPr>
              <a:t>ислама: </a:t>
            </a:r>
            <a:r>
              <a:rPr lang="ru-RU" i="1" dirty="0" err="1" smtClean="0">
                <a:solidFill>
                  <a:srgbClr val="FF0000"/>
                </a:solidFill>
              </a:rPr>
              <a:t>релиозно-художественный</a:t>
            </a:r>
            <a:r>
              <a:rPr lang="ru-RU" i="1" dirty="0" smtClean="0">
                <a:solidFill>
                  <a:srgbClr val="FF0000"/>
                </a:solidFill>
              </a:rPr>
              <a:t> канон </a:t>
            </a:r>
            <a:r>
              <a:rPr lang="ru-RU" i="1" dirty="0" smtClean="0">
                <a:solidFill>
                  <a:srgbClr val="FF0000"/>
                </a:solidFill>
              </a:rPr>
              <a:t>и ценностные </a:t>
            </a:r>
            <a:r>
              <a:rPr lang="ru-RU" i="1" dirty="0" smtClean="0">
                <a:solidFill>
                  <a:srgbClr val="FF0000"/>
                </a:solidFill>
              </a:rPr>
              <a:t>ориентиры»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12160" y="4437112"/>
            <a:ext cx="2602632" cy="1689051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Выполнил:-</a:t>
            </a:r>
          </a:p>
          <a:p>
            <a:r>
              <a:rPr lang="ru-RU" sz="2000" dirty="0" err="1" smtClean="0">
                <a:solidFill>
                  <a:srgbClr val="FF0000"/>
                </a:solidFill>
              </a:rPr>
              <a:t>Шашков</a:t>
            </a:r>
            <a:r>
              <a:rPr lang="ru-RU" sz="2000" dirty="0" smtClean="0">
                <a:solidFill>
                  <a:srgbClr val="FF0000"/>
                </a:solidFill>
              </a:rPr>
              <a:t> Григорий</a:t>
            </a:r>
            <a:r>
              <a:rPr lang="ru-RU" sz="2000" dirty="0" smtClean="0"/>
              <a:t>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Класс- 9б</a:t>
            </a:r>
          </a:p>
          <a:p>
            <a:r>
              <a:rPr lang="ru-RU" sz="2000" dirty="0" err="1" smtClean="0">
                <a:solidFill>
                  <a:srgbClr val="FF0000"/>
                </a:solidFill>
              </a:rPr>
              <a:t>Рук.-Вершинина</a:t>
            </a:r>
            <a:r>
              <a:rPr lang="ru-RU" sz="2000" dirty="0" smtClean="0">
                <a:solidFill>
                  <a:srgbClr val="FF0000"/>
                </a:solidFill>
              </a:rPr>
              <a:t> О.Н.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8019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  <p:sndAc>
          <p:stSnd>
            <p:snd r:embed="rId3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14290"/>
            <a:ext cx="67151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оворя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 исламской культуре, нельзя обойти вниманием знаменитый Тадж-Махал и связанную с ним историю. Этот мавзолей, или дворец-усыпальницу, построил падишах империи Великих Моголов шах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Джахан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память о своей жене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Мумтаз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-Махал, которую любил вечной божественной любовью. О потомке Тамерлана, построившем и другие сооружения, поражающие воображение роскошью используемых материалов и сложностью конструкций, оставил сведения писатель и историк 17 века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Инаятуллах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Канбу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Он составил наиболее полный эпос о династии Великих Моголов «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Бехар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-е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данеш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 О шахе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Джахане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написано в книге «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Тарих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-е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делгуша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как о правителе, поставившем великую империю на грань финансового краха. Причина кроется не только в огромных тратах на роскошь, но и в многочисленных неудачных военных кампаниях, в которые шах отправлялся, обеспечив себе полный комфорт. Вместе с ним всегда ехали его многочисленные жёны и наложницы. Не все женщины и дети возвращались из походов живыми.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Мумтаз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-Махал также умерла во время родов, когда сопровождала войско мужа. Это был её 14-й ребёнок из тех, что не умерли сразу после рождения. Беременной она была постоянно и рожала детей почти каждый год. Постоянные беременности, возникавшие раньше, чем приходило время для менструации – признак того, что женщина чиста, как белый мрамор, из которого сделан мавзолей. А смерть во время родов считается для женщины благом и признаком святости. В исламе принято делить женщин на чистых и нечистых.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Мумтаз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-Махал в течение всего своего брака с шахом была чиста и умерла во время родов, за это он и восхищался ею.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" y="116632"/>
            <a:ext cx="2114488" cy="31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2214546" cy="28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048429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/>
              <a:t>Спасибо за внимание!!!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966876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  <p:sndAc>
          <p:stSnd>
            <p:snd r:embed="rId3" name="applause.wav"/>
          </p:stSnd>
        </p:sndAc>
      </p:transition>
    </mc:Choice>
    <mc:Fallback>
      <p:transition spd="slow">
        <p:blinds dir="vert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848872" cy="648072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285728"/>
            <a:ext cx="8534752" cy="385765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Самая молодая религия на Земле – ислам. Культура народов, исповедующих её, держится на вере в единого Бога Аллаха и уважении к памяти прошлых поколений. Суть исламской религии – в сохранении лучшего из культурного наследия предков и в постоянном ориентире на заветы Магомета, содержащиеся в Коране. Ислам помогает сохранять национальные традиции и культуру Культура стран ислама гармонично отображает национальные особенности этносов, исповедующих веру в Аллаха. Это ярко прослеживается в произведениях литературы и искусства представителей народов, принявших ислам. Все достижения культуры ислама так или иначе связаны с религией. Не существует ни одного выдающегося произведения зодчества или литературы, в котором бы не прославлялся Аллах и его пророк Магомет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</a:rPr>
              <a:t> </a:t>
            </a:r>
          </a:p>
          <a:p>
            <a:endParaRPr lang="ru-RU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786190"/>
            <a:ext cx="4607372" cy="297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90"/>
            <a:ext cx="4101038" cy="30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8138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02870"/>
            <a:ext cx="46085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Современная исламская цивилизация не отказывается от своей истории и не пытается её переписать, представив прошлое в более выгодном свете. В этом феномен данной религии. Традиции ислама с течением времени почти не изменились. Как это можно объяснить? В нашем мире кризисы, затрагивающие и разрушающие самые разные социально- и экономически-значимые области, происходят почти каждый год, а поколения людей меняются каждые три года, если не чаще. Связь с корнями утрачивается, обычаи забываются и отмирают. Чтобы понять, как сохраняют свою индивидуальность народы ислама, нужно ближе познакомиться с их культурным наследием, включающим в себя литературу, архитектуру и национальные традиции. </a:t>
            </a: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74840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1" y="2780928"/>
            <a:ext cx="3817972" cy="378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037054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44" y="357167"/>
            <a:ext cx="507209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Ислам на шестьсот с небольшим лет моложе христианства. В 610 году мужчина по имени Магомет оказался свидетелем чуда. Ему явился архангел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Джабраил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(Гавриил) и открыл свиток с первой сурой. Это событие входит в главные исламские праздники и называется Ночью предопределения. Верховный ангел посещал пророка в течение последующих двадцати двух лет. Не умевший читать и писать Магомет чудесным образом сам читал божественные тексты, запоминал, а затем пересказывал услышанное своим друзьям, а те записывали. Ангел повторил Магомету все те божественные послания, что содержит Библия, то есть Адамов Завет, свитки Авраама, Тору, Псалтирь и Евангелие, а также поведал Новое Послание. Он сказал, что это последнее Божественное Откровение - больше Господь не будет присылать людям своих пророков. Теперь каждый умрёт, как уснёт, затем воскреснет, как проснётся, после чего сразу попадёт на Суд Божий, где будет решён его исход – вечный рай или вечный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308"/>
            <a:ext cx="3392356" cy="22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2" y="2852936"/>
            <a:ext cx="323778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2760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85728"/>
            <a:ext cx="75135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Справедливости ради следует заметить, что и в мусульманстве не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всё абсолютно гладко. Исламский мир, к сожалению, тоже не идеален. Разобщение между мусульманами подобно разобщению между представителями любой мировой религии. Самые основные течения ислама – это сунниты, шииты и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хариджиты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Несогласие между ними проявилось еще на заре ислама и выразилось в следующем: первые, сунниты, безоговорочно приняли текст Откровений, записанный другом Магомета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Зейдом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ибн-Сабитом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(этот текст считается каноническим); вторые, шииты, утверждали,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халиф Осман изъял из канонической версии часть текста; третьи,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хариджиты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считали, что 12 суру следует удалить, так как она представляет собой слишком фривольное описание того, как жена египетского вельможи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Потифара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соблазняет Иосифа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08" y="4000504"/>
            <a:ext cx="4042742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0504"/>
            <a:ext cx="4678810" cy="258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447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71543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Многочисленные детальные исследования Корана подтвердили истинность этой книги как Откровения от Бога, или, как его называют мусульмане, Аллаха. Интересно, что некоторые сведения о современном человеке и обществе, приведённые в Коране, долгое время не были понятны читающим. Их смысл стал ясен лишь с течением времени. В Коране были предвосхищены некоторые научные открытия, которые совершились в последние сто лет. Исследователи утверждают, что информация, содержащаяся в этой книге, многократно превосходила тот уровень знаний, который был в годы его написания. Вся исламская литература привязана к Корану и полна упоминаний о священных текстах. Мы, европейцы-христиане, воспринимаем ханжой или лицемером человека, упоминающего в беседе Евангелие, а историю писателя, напоминающую евангельскую притчу, считаем плагиатом. Не случайно Иисус сказал, что Его учение будет искажено и принесёт людям разобщённость и вражду, Его Именем будут творить зло, а церковь христианская будет основана тем апостолом, который ещё при жизни Спасителя трижды предаст Его. Ислам – религия, объединяющая людей, а Коран является основным законом в такой богатой и благополучной стране, как Саудовская Аравия, во всех эмиратах Персидского залива, а также в Ливии, Пакистане, Иране, Ираке, Судане и др. Нравственные нормы, записанные в нем и освящённые Аллахом, по справедливости, мудрости и силе воздействия на людей гораздо сильнее, чем нормы светских конституций. К такому выводу пришли юристы, имеющие возможность сравнить эффективность действия законодательства исламских государств с ситуацией, имеющей место в прочих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странах</a:t>
            </a:r>
          </a:p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9571"/>
            <a:ext cx="2411760" cy="19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2" y="4869571"/>
            <a:ext cx="3495992" cy="194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69571"/>
            <a:ext cx="3240359" cy="194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3176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3584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Второй важный для мусульман праздник связан с жертвоприношением Ибрагима. Его отмечают спустя 70 дней после Уразы-байрама. В этот день мусульмане радуются, что Ибрагим продемонстрировал Аллаху силу своей веры и полную покорность Его воле. Аллах принял его смирение и отменил человеческие жертвоприношения, а также благословил на рождение сына. Эта история есть и в Ветхом Завете, что подтверждает связь между действующими на территории России двумя основными мировыми религиями, коими являются христианство и ислам. Культура двух конфессий чем-то схожа, в частности это заметно в отношении носителей веры к культурным и этическим ценностям, а также к социально-политическим процессам, происходящим внутри страны и за её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пределами</a:t>
            </a:r>
          </a:p>
          <a:p>
            <a:pPr algn="ctr"/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0" y="335846"/>
            <a:ext cx="2169368" cy="42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85" y="335846"/>
            <a:ext cx="2308161" cy="190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85" y="2245009"/>
            <a:ext cx="2308161" cy="442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0" y="4581128"/>
            <a:ext cx="2106488" cy="219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944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7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9179" y="260648"/>
            <a:ext cx="69847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отличие от христианской Библии, Коран представляет собой фолиант, текст которого не изменяется с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самого первого написания. Арабский язык можно и даже нужно изучать по Священному Писанию. Это делают во всём мире. Таков ислам - религия и культура в нём неотделимы друг от друга. Прекрасный, тягучий, горловой и очень музыкальный язык словно самой природой создан для чтения молитв. Он не искажается американизмами или иными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новоязами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Тонкая и изящная вязь арабских букв, больше напоминающих замысловатый орнамент – прекрасное украшение для предметов интерьера. Изображение букв на письме – настоящее живое искусство каллиграфии, которым по праву может гордиться ислам. Культура европейских стран с каждым годом становится всё более и более универсальной, чтобы не сказать примитивной – в средних общеобразовательных школах давно отменены часы на постановку почерка, черчение и рисование также отвергнуты как неактуальные. И это в то время, когда в арабских странах все слои населения учат родной язык по Корану. Постигая родной алфавит, они запоминают и законы своей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страны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которые являются общими для всех. Дифференцированный подход распространяется лишь на сумму обязательных денежных пожертвований – бедные полностью освобождены от них, а богатые платят по мере увеличения дохода. Мы это называем прогрессивным налогообложением и мечтаем, что когда-нибудь такая система заработает и в нашей стране. В арабском алфавите 28 букв и по четыре варианта написания каждой, кроме того, отдельными знаками обозначаются огласовки. Необыкновенно красиво выглядят лигатуры, обозначающие отдельные слова или сочетания букв. Их используют в качестве декоративного оформления различных</a:t>
            </a:r>
          </a:p>
          <a:p>
            <a:pPr algn="ctr"/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" y="116632"/>
            <a:ext cx="190770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" y="4941168"/>
            <a:ext cx="1753230" cy="189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" y="2708921"/>
            <a:ext cx="1803331" cy="204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5415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0"/>
            <a:ext cx="80724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настоящему времени исламский мир охватил все континенты Земли. Это подтверждает справедливость Писания, где говорится, что Магомет пришёл на Землю, дабы спасти всех людей без разделения на национальности и вероисповедание, в то время как Моисей – только для евреев, а Христос – для язычников. На сегодняшний день мусульманами считает себя четверть населения планеты, и их количество растёт. В Европе процесс происходит за счёт миграции жителей из стран Южной Азии. С такой же скоростью, если не быстрее, исламская культура покоряет США, однако не за счёт переселения – всё больше местных жителей приходят в мечети и просят благословения муфтиев, желая добровольно приобщиться к разумной и справедливой вере. Современный ислам – это религия мира и добра. Печально, что некоторые ее представители вольно или невольно бросают тень на религию и людей, исповедующих её. Это несправедливо. За отдельные ситуации, в которых участвовала небольшая группа людей, не должны отвечать все мусульмане. Это то же самое, что винить современных христиан за крестовые походы и кровавую инквизицию, имевшие место в Средние века, когда ислам, к слову сказать, только зарождался</a:t>
            </a:r>
            <a:r>
              <a:rPr lang="ru-RU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0527"/>
            <a:ext cx="4427984" cy="211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40528"/>
            <a:ext cx="4608512" cy="208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69864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111</TotalTime>
  <Words>1645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Горизонт</vt:lpstr>
      <vt:lpstr>МИРОВАЯ ХУДОЖЕСТВЕННАЯ КУЛЬТУРА  Творческий проект по теме:   «Культура ислама: релиозно-художественный канон и ценностные ориентиры»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по теме:Куль</dc:title>
  <dc:creator>Un1t</dc:creator>
  <cp:lastModifiedBy>Admin</cp:lastModifiedBy>
  <cp:revision>24</cp:revision>
  <dcterms:created xsi:type="dcterms:W3CDTF">2016-12-27T05:02:48Z</dcterms:created>
  <dcterms:modified xsi:type="dcterms:W3CDTF">2018-04-08T10:14:54Z</dcterms:modified>
</cp:coreProperties>
</file>