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60" r:id="rId20"/>
    <p:sldId id="261" r:id="rId21"/>
    <p:sldId id="262" r:id="rId22"/>
    <p:sldId id="263" r:id="rId23"/>
    <p:sldId id="264" r:id="rId24"/>
    <p:sldId id="26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4660"/>
  </p:normalViewPr>
  <p:slideViewPr>
    <p:cSldViewPr>
      <p:cViewPr varScale="1">
        <p:scale>
          <a:sx n="84" d="100"/>
          <a:sy n="84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assadnik.com/assets/images/2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86"/>
          <a:stretch/>
        </p:blipFill>
        <p:spPr bwMode="auto">
          <a:xfrm>
            <a:off x="107503" y="116632"/>
            <a:ext cx="8928993" cy="662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397279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</a:t>
            </a:r>
          </a:p>
          <a:p>
            <a:pPr algn="ctr"/>
            <a:r>
              <a:rPr lang="ru-RU" sz="2000" b="1" i="1" dirty="0" smtClean="0">
                <a:solidFill>
                  <a:schemeClr val="tx1">
                    <a:lumMod val="95000"/>
                  </a:schemeClr>
                </a:solidFill>
              </a:rPr>
              <a:t>«Производственные площади для выращивания цветочно-декоративных растений»</a:t>
            </a:r>
            <a:endParaRPr lang="ru-RU" sz="2000" b="1" i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6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574" y="260648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Многоскатные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(блочные) оранжереи.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соединенные вместе двускатные оранжереи. Они невысокие, имеют стеклянное или пленочное покрытие. Внутренние стены в них замерены опорными столбами. В блочных оранжереях растения выращивают в основном в грунте, реже - на стеллажах. </a:t>
            </a:r>
          </a:p>
        </p:txBody>
      </p:sp>
      <p:pic>
        <p:nvPicPr>
          <p:cNvPr id="15362" name="Picture 2" descr="http://101dizain.ru/wp-content/uploads/2016/10/ww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30" y="1340768"/>
            <a:ext cx="6989561" cy="5242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581197" y="6328633"/>
            <a:ext cx="360040" cy="356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9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920" y="260648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Ангарные оранжереи.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высоту до 5-7 м, длину - 49 м, ширину - 19 м. Металлический каркас оранжерей выполняют из труб, которые в отдельных случаях используют как отопительные. В связи с большой высотой оранжерей на их обогрев в зимнее время требуется много топлива, поэтому их чаще всего строят в южных регионах. </a:t>
            </a:r>
          </a:p>
        </p:txBody>
      </p:sp>
      <p:pic>
        <p:nvPicPr>
          <p:cNvPr id="16386" name="Picture 2" descr="http://101dizain.ru/wp-content/uploads/2016/10/ww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0"/>
          <a:stretch/>
        </p:blipFill>
        <p:spPr bwMode="auto">
          <a:xfrm>
            <a:off x="215001" y="1988840"/>
            <a:ext cx="8688814" cy="4320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581197" y="6328633"/>
            <a:ext cx="360040" cy="356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72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49590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Башенные оранжереи. 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построены в западных района Белоруссии, Армении, Прибалтике. Они имели высоту 20-25 м, что обеспечивало благоприятный световой режим. Внутри таких оранжерей предусматривалось трансмиссионное устройство, обеспечивающее постоянное перемещение растений снизу вверх и обратно, что значительно облегчало уход за ними. </a:t>
            </a:r>
          </a:p>
        </p:txBody>
      </p:sp>
      <p:pic>
        <p:nvPicPr>
          <p:cNvPr id="17410" name="Picture 2" descr="http://mw2.google.com/mw-panoramio/photos/medium/5728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2003916"/>
            <a:ext cx="5976664" cy="4267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581197" y="6328633"/>
            <a:ext cx="360040" cy="356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04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952" y="260648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конструкциях современных оранжерей предусмотрены автоматическое регулирование микроклимата, шатровый, почвенный и стеллажный обогрев, система централизованного полива и внесения удобрений, оборудование для электроосвещения растений, системы стерилизации субстратов, дренажа, принудительного охлаждения, вентиляции и др. </a:t>
            </a:r>
            <a:br>
              <a:rPr lang="ru-RU" dirty="0"/>
            </a:br>
            <a:r>
              <a:rPr lang="ru-RU" dirty="0"/>
              <a:t>По внутреннему оборудованию они бывают: </a:t>
            </a:r>
          </a:p>
        </p:txBody>
      </p:sp>
      <p:pic>
        <p:nvPicPr>
          <p:cNvPr id="18434" name="Picture 2" descr="https://ru.all.biz/img/ru/catalog/49029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084" y="2014972"/>
            <a:ext cx="6408712" cy="4721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581197" y="6328633"/>
            <a:ext cx="360040" cy="356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27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878" y="260648"/>
            <a:ext cx="87849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Стеллажные.</a:t>
            </a:r>
            <a:r>
              <a:rPr lang="ru-RU" dirty="0"/>
              <a:t> </a:t>
            </a:r>
            <a:br>
              <a:rPr lang="ru-RU" dirty="0"/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таких оранжереях вдоль стен располагают столы с бортиками высотой 0,8-1 м. Ширина стеллажей, прилегающих к боковым стенам, - 0,8-1,15 м, а расположенных в центральной части - 2-2,25 м. Между стеллажами оставляют проходы шириной - 0,8-1,0 м, чтобы можно было беспрепятственно пройти с носилками. Длина боковых стеллажей, как правило, равна длине оранжереи, а центральных - на 2-3 м короче. Широко используются сдвоенные стеллажи, которые позволяют увеличить полезную площадь оранжерей за счет сокращения площади проходов между ними. Ширина стеллажей получается кратной 3 м (3, 6, 9, 12). 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Стеллажи устраивают на металлических стойках. Самыми лучшими считаются деревянные стеллажи,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они теплые, на них лучше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развиваются растения, особенно теплолюбивые. Недостаток - недолговечность (2-3 года). На бетонные стеллажи необходимо насыпать слой песка толщиной 2-4 см для изоляции растений от бетона. 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устраивают над проходами подвесные полки. На них размещают ящики и кассеты с рассадой летников, небольшие горшечные растения и др. Под стеллажами хранят горшки, корневища растений, садовую землю и т.д. </a:t>
            </a:r>
          </a:p>
        </p:txBody>
      </p:sp>
      <p:pic>
        <p:nvPicPr>
          <p:cNvPr id="19458" name="Picture 2" descr="http://en.investgo24.com/img/project/14083/images/600x450/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09"/>
          <a:stretch/>
        </p:blipFill>
        <p:spPr bwMode="auto">
          <a:xfrm>
            <a:off x="1872510" y="3284984"/>
            <a:ext cx="5354960" cy="3313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581197" y="6328633"/>
            <a:ext cx="360040" cy="356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06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</a:t>
            </a:r>
            <a:r>
              <a:rPr lang="ru-RU" dirty="0" err="1"/>
              <a:t>Бесстеллажные</a:t>
            </a:r>
            <a:r>
              <a:rPr lang="ru-RU" dirty="0"/>
              <a:t> (грунтовые). </a:t>
            </a:r>
            <a:br>
              <a:rPr lang="ru-RU" dirty="0"/>
            </a:br>
            <a:r>
              <a:rPr lang="ru-RU" dirty="0"/>
              <a:t>Не имеют внутри стеллажей. В таких оранжереях обычно выращивают многолетние культуры. Для устройства роют котлованы глубиной 50-70 см, дно которых планируют, создавая необходимый уклон для стока воды, глинобитный слой и слой дренажа (10-15 см) из песка и мелкого гравия. Котлован засыпают необходимым для цветочных культур субстратом, который изолируют от естественных грунтов с помощью бетонных коробов в котлованах или пленки. </a:t>
            </a:r>
            <a:br>
              <a:rPr lang="ru-RU" dirty="0"/>
            </a:br>
            <a:endParaRPr lang="ru-RU" dirty="0"/>
          </a:p>
        </p:txBody>
      </p:sp>
      <p:pic>
        <p:nvPicPr>
          <p:cNvPr id="20482" name="Picture 2" descr="https://sb.agronomu.com/media/res/4/1/6/7/7/41677.ot0s40.7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37" y="2060848"/>
            <a:ext cx="7321509" cy="4680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581197" y="6328633"/>
            <a:ext cx="360040" cy="356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48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отопления оранжерей и вид топлива, применяемого для обогрева, имеют очень большое значение,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расходы на отопление очень высоки, особенно для выращивания растений, требующих высоких температур содержания в зимнее время. 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лучшим и наиболее экономичным является водяное отопление. Для обогрева используется вода, поступающая по трубам, проложенным вдоль боковых стен оранжереи, под стеллажами. 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большинстве оранжереях часто дополнительно используют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электрокалориферы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вентиляторами, которые служат для дополнительного обогрева в зимнее время или для проветривания в жару. Для обогрева грунта применяют пластмассовые трубы, проложенные в приземном слое. Они используются и для подкормки растений углекислым газом. </a:t>
            </a:r>
          </a:p>
        </p:txBody>
      </p:sp>
      <p:pic>
        <p:nvPicPr>
          <p:cNvPr id="21506" name="Picture 2" descr="https://ochenkrepko.ru/images/other/teplica-gazovoe-otopl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6138314" cy="3901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581197" y="6328633"/>
            <a:ext cx="360040" cy="356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08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875" y="260648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Вентилирование в оранжереях осуществляется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форточек - фрамуг и специальных устройств. Форточки расположены на боковых стенах, на кровле, на каждом скате, вдоль конька через 3-4 м друг от друга в 1-2 ряда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шахматном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порядке. </a:t>
            </a:r>
          </a:p>
        </p:txBody>
      </p:sp>
      <p:pic>
        <p:nvPicPr>
          <p:cNvPr id="22530" name="Picture 2" descr="https://atmosfering.ru/image/catalog/pericoli-92-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69" y="1268760"/>
            <a:ext cx="7028796" cy="5197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581197" y="6328633"/>
            <a:ext cx="360040" cy="356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74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современных оранжереях часто используют механизированные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автоматизированные процессы полива, опрыскивания,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подачи минеральных удобрений, пестицидов и углекислого газа, а также автоматическое регулирование температуры, освещенности и влажности.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3554" name="Picture 2" descr="https://samodelino.ru/wp-content/uploads/dozhdevateli-v-teplit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27" y="1484784"/>
            <a:ext cx="8448937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581197" y="6328633"/>
            <a:ext cx="360040" cy="356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88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256" y="188640"/>
            <a:ext cx="864096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Парники.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Парники-сооружения, заглубленные в почву, в которых растения защищены от неблагоприятных условий застекленными рамами. Используется в средней полосе России с марта по октябрь для выращивания и закаливания рассады летников, черенкования, летнего содержания оранжерейных растений и т. д.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 парниках более трудоемки по сравнению с работами в оранжереях или в открытом грунте, но благодаря парникам наиболее полно используется площадь оранжерей, снижается себестоимость выпускаемой цветочной продукции.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тепловому режиму заглубленные парники бывают: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теплые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глубиной 0,75 м, работающие в средней полосе России с марта;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полутеплые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среднеранние,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глубиной 0,4 м, работающие с мая.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Парники делают заглубленными в землю и наземными.</a:t>
            </a:r>
          </a:p>
        </p:txBody>
      </p:sp>
      <p:pic>
        <p:nvPicPr>
          <p:cNvPr id="3074" name="Picture 2" descr="https://ilim24.ru/files/articles/teplica_parnik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4"/>
          <a:stretch/>
        </p:blipFill>
        <p:spPr bwMode="auto">
          <a:xfrm>
            <a:off x="2051720" y="3266407"/>
            <a:ext cx="4961751" cy="3405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581197" y="6328633"/>
            <a:ext cx="360040" cy="356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733597" y="6481033"/>
            <a:ext cx="360040" cy="356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63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26538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План: 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980728"/>
            <a:ext cx="65249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Оранжереи</a:t>
            </a: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Парники</a:t>
            </a: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Хранилища и подсобные помещения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5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412" y="286621"/>
            <a:ext cx="871296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Заглубленные парники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конструкции бывают односкатными, расположенными, расположенными длинной осью с запада на восток; двускатными (сдвоенными), ориентированными как оранжереи. Размеры заглубленных парников определяются размером парниковых рам – 160 х 106 см. Ширина парников постоянна и равна 160 см, а длина зависит от числа используемых рам и кратна 106 см.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stoydiz.ru/wp-content/uploads/2015/07/dizainerskie_teplitsy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37051"/>
            <a:ext cx="4576029" cy="34630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sisustusweb.ee/img/Arts/d0e88c337285cae9336ffcda834cc8a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37051"/>
            <a:ext cx="4695737" cy="3463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581197" y="6328633"/>
            <a:ext cx="360040" cy="356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2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заглубленных парников устраивают временные, наземные, переносные парники, имеющие вид ящика (без дна) на 4-6 рам со стенками высотой 20-25 см, который устанавливают на навозную полушку. В ящик насыпают слой земли (10-20 см)  для посадки растений.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obustroeno.com/wp-content/uploads/2016/09/mini-konstruktsiya-iz-matovogo-polikarbona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15" y="1730113"/>
            <a:ext cx="7671969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581197" y="6328633"/>
            <a:ext cx="360040" cy="356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3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обогрева парников чаще всего используют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Биотопливо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(органический материал), которое при гниении выделяет тепло.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Биотопливом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заполняют нижнюю часть котлована парников. В качестве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биотоплива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используют навоз, городской мусор, очищенный от стекла, металла, камней и стройматериалов, отходы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хлопкого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кожевенного, суконного, пищевого и других производств, торф, опилки, листву и т.д.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Парники набивают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биотопливом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неделю до начала их использования, т.е. до насыпки в них грунта.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21726"/>
            <a:ext cx="4695096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dachnaya-zhizn.ru/images/dacha/ku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342" y="2321726"/>
            <a:ext cx="4120616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581197" y="6328633"/>
            <a:ext cx="360040" cy="356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61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60648"/>
            <a:ext cx="8784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Хранилища и подсобные помещения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хранилищах содержат срезанные цветы, луковицы и клубнелуковицы до посадки на выгонку, ящики с посаженными на выгонку луковицами, гортензию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корнеклубни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георгины в период зимнего хранения, черенки и т. Д.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хранилищ для сухого хранения черенков и срезанной цветочной продукции часто используют специальные холодильники.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flowerindustry.ru/images/moscv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22" y="2060848"/>
            <a:ext cx="6804756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581197" y="6328633"/>
            <a:ext cx="360040" cy="356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5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751" y="285906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хранения инвентаря, удобрений, тары, горшков также предусмотрены специальные хранилища.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подсобным помещениям относят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агрохимлаборатории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реализаторские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комнаты гигиены, приема пищи, раздевалки, гаражи и др. Все они имеют свои особенности планировки, организации и размещения на территории цветоводческого предприятия.</a:t>
            </a:r>
          </a:p>
        </p:txBody>
      </p:sp>
      <p:pic>
        <p:nvPicPr>
          <p:cNvPr id="8194" name="Picture 2" descr="http://whatshed.co.uk/wp-content/uploads/2016/01/Metal-Storage-Sheds-Parkdale-Metal-Shed-6%E2%80%997x7%E2%80%99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38847"/>
            <a:ext cx="5174917" cy="4907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581197" y="6328633"/>
            <a:ext cx="360040" cy="356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47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878497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Производственные площади для выращивания цветочно-декоративных растений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Цветоводческое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 является основной базой для круглогодичного выращивания цветочно-декоративных растений, поэтому основную часть производственных площадей занимают защищенные от воздействия влияния внешней среды специальные сооружения: оранжереи, парники, хранилища, подсобные помещения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выращивания ряда цветочных промышленных культур на отдельных стадиях культивирования необходим и открытый грунт.</a:t>
            </a:r>
          </a:p>
        </p:txBody>
      </p:sp>
      <p:pic>
        <p:nvPicPr>
          <p:cNvPr id="2050" name="Picture 2" descr="https://www.debetsschalke.com/downloads/layoutentitylinkvalue/1030/8d5a0813886b1d0/20090403-m128_en_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654" y="2681202"/>
            <a:ext cx="6084676" cy="4056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581197" y="6328633"/>
            <a:ext cx="360040" cy="356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02" y="116632"/>
            <a:ext cx="88569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ОРАНЖЕРЕИ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Оранжереи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светлые помещения, имеющие стеклянные или другие светопроницаемые покрытия. Используются для размножения, выращивания и содержания растений, вегетационный период которых больше безморозного и не позволяет культивировать их в открытом грунте.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оранжереях круглый год выращивают грунтовые,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сезонноцветущие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вечнозеленые растения, выгоночные, многие горшечные и др.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различают по назначению и конструкции.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назначению они бывают: </a:t>
            </a:r>
          </a:p>
        </p:txBody>
      </p:sp>
      <p:pic>
        <p:nvPicPr>
          <p:cNvPr id="9218" name="Picture 2" descr="http://orchidea-shop.ru/base/picts/brussel-43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314" y="2564904"/>
            <a:ext cx="6840760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581197" y="6328633"/>
            <a:ext cx="360040" cy="356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32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разводочными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них растения размножают семенами и вегетативно; в зависимости от видов и сортов размножаемых растений поддерживается температура от +16 до +22 градусов и выше; </a:t>
            </a:r>
          </a:p>
        </p:txBody>
      </p:sp>
      <p:pic>
        <p:nvPicPr>
          <p:cNvPr id="10242" name="Picture 2" descr="http://teplolivam.ru/wp-content/uploads/2015/03/tepl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09" y="1337778"/>
            <a:ext cx="7075983" cy="5306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581197" y="6328633"/>
            <a:ext cx="360040" cy="356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06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выгоночными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 них производят дальнейшее выращивание, а также выгонку растений; температура в зимнее время от +10-16 до +20-25 градусов; </a:t>
            </a:r>
          </a:p>
        </p:txBody>
      </p:sp>
      <p:pic>
        <p:nvPicPr>
          <p:cNvPr id="11266" name="Picture 2" descr="http://www.t-agrit.ru/assets/images/salatnoe-otd.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4"/>
          <a:stretch/>
        </p:blipFill>
        <p:spPr bwMode="auto">
          <a:xfrm>
            <a:off x="623904" y="1004528"/>
            <a:ext cx="7896191" cy="5474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581197" y="6328633"/>
            <a:ext cx="360040" cy="356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56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культивационными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 них содержат крупные вечнозеленые растения и некоторые маточные растения; температура зимой от +1 до +6 градусов.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вида растений температуру во всех оранжереях можно регулировать до необходимого значения.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световому режиму различают: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оранжереи с верхним освещением (старые конструкции);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 верхним и боковым освещением (современные конструкции). </a:t>
            </a:r>
          </a:p>
        </p:txBody>
      </p:sp>
      <p:pic>
        <p:nvPicPr>
          <p:cNvPr id="12292" name="Picture 4" descr="http://rassadnik.com/assets/images/25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0"/>
          <a:stretch/>
        </p:blipFill>
        <p:spPr bwMode="auto">
          <a:xfrm>
            <a:off x="1403648" y="2228254"/>
            <a:ext cx="6120680" cy="4419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581197" y="6328633"/>
            <a:ext cx="360040" cy="356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26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594" y="260648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Лучшее стекло для оранжерей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ульвиоловое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пропускающее ультрафиолетовые лучи. В настоящее время вместо стекла часто используют стеклопластик и специальные поливинилхлоридные и поликарбонатные пленки, имеющие срок службы от 3 до 8 лет, в зависимости от марки.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Крыши оранжерей должны иметь различный наклон к горизонту, чтобы улучшить световой и тепловой режимы. Угол наклона в зависит от ширины местности и составляет на юге не более 25',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полосе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25-26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на севере - 27-30'. </a:t>
            </a:r>
          </a:p>
        </p:txBody>
      </p:sp>
      <p:pic>
        <p:nvPicPr>
          <p:cNvPr id="13314" name="Picture 2" descr="http://nasha-besedka.ru/wp-content/uploads/2017/07/kalenoe-stekl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b="10832"/>
          <a:stretch/>
        </p:blipFill>
        <p:spPr bwMode="auto">
          <a:xfrm>
            <a:off x="177594" y="3108426"/>
            <a:ext cx="4395620" cy="2912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prompostavka74.ru/images/stekloplasti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" t="8596" r="5508" b="13011"/>
          <a:stretch/>
        </p:blipFill>
        <p:spPr bwMode="auto">
          <a:xfrm>
            <a:off x="4675211" y="3140968"/>
            <a:ext cx="4287359" cy="2828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581197" y="6328633"/>
            <a:ext cx="360040" cy="356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9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конструкции оранжереи делятся на: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Двускатныее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оранжереи.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строят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продольной оси с севера на юг с небольшим отклонением, а скаты направлены на запад и восток, что предохраняет растения от прямого постоянного облучения. Высота - 4-6 м, ширина - 6-18 м, длина - 30-50 м. Допускаются оранжереи объединенные общим коридором шириной от 6 до 9 м, направленным с запада на восток. </a:t>
            </a:r>
          </a:p>
        </p:txBody>
      </p:sp>
      <p:pic>
        <p:nvPicPr>
          <p:cNvPr id="14338" name="Picture 2" descr="http://www.stroy-podskazka.ru/images/article/orig/2018/03/vybor-parnikov-vidy-i-harakteristiki-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2"/>
          <a:stretch/>
        </p:blipFill>
        <p:spPr bwMode="auto">
          <a:xfrm>
            <a:off x="681218" y="2219965"/>
            <a:ext cx="7781563" cy="4377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581197" y="6328633"/>
            <a:ext cx="360040" cy="356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8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88</TotalTime>
  <Words>772</Words>
  <Application>Microsoft Office PowerPoint</Application>
  <PresentationFormat>Экран (4:3)</PresentationFormat>
  <Paragraphs>39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</dc:creator>
  <cp:lastModifiedBy>Галина</cp:lastModifiedBy>
  <cp:revision>11</cp:revision>
  <dcterms:created xsi:type="dcterms:W3CDTF">2017-04-29T09:25:01Z</dcterms:created>
  <dcterms:modified xsi:type="dcterms:W3CDTF">2018-09-03T17:53:33Z</dcterms:modified>
</cp:coreProperties>
</file>