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3" r:id="rId4"/>
    <p:sldId id="290" r:id="rId5"/>
    <p:sldId id="312" r:id="rId6"/>
    <p:sldId id="309" r:id="rId7"/>
    <p:sldId id="281" r:id="rId8"/>
    <p:sldId id="282" r:id="rId9"/>
    <p:sldId id="283" r:id="rId10"/>
    <p:sldId id="284" r:id="rId11"/>
    <p:sldId id="311" r:id="rId12"/>
    <p:sldId id="316" r:id="rId13"/>
    <p:sldId id="317" r:id="rId14"/>
    <p:sldId id="305" r:id="rId15"/>
    <p:sldId id="285" r:id="rId16"/>
    <p:sldId id="286" r:id="rId17"/>
    <p:sldId id="274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F99FF"/>
    <a:srgbClr val="0000FF"/>
    <a:srgbClr val="FBD5FF"/>
    <a:srgbClr val="24E82D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0" autoAdjust="0"/>
  </p:normalViewPr>
  <p:slideViewPr>
    <p:cSldViewPr>
      <p:cViewPr>
        <p:scale>
          <a:sx n="50" d="100"/>
          <a:sy n="50" d="100"/>
        </p:scale>
        <p:origin x="-194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86742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Прощай , 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начальная школа!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143240" y="2643182"/>
            <a:ext cx="5715040" cy="3429024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007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Здравствуй 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 5 класс!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B0F0"/>
                  </a:gs>
                  <a:gs pos="100000">
                    <a:srgbClr val="00FF00"/>
                  </a:gs>
                </a:gsLst>
                <a:path path="rect">
                  <a:fillToRect r="100000" b="100000"/>
                </a:path>
              </a:gradFill>
              <a:effectLst/>
              <a:latin typeface="Impact"/>
            </a:endParaRPr>
          </a:p>
        </p:txBody>
      </p:sp>
      <p:pic>
        <p:nvPicPr>
          <p:cNvPr id="1026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01122" cy="58579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Родительская  страничка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2000232" y="1428736"/>
            <a:ext cx="7143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endParaRPr lang="ru-RU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6146" name="Picture 2" descr="F:\1  класс. 2010 - 2011  уч. год\1в класс.Праздник\Изображение 2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2000232" y="1428736"/>
            <a:ext cx="7143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endParaRPr lang="ru-RU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242" name="Picture 2" descr="F:\2  класс.2011 - 2012  уч.год\1  сентября.2в класс\Изображение 3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2000232" y="1428736"/>
            <a:ext cx="7143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endParaRPr lang="ru-RU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1266" name="Picture 2" descr="F:\2  класс.2011 - 2012  уч.год\1  сентября.2в класс\Изображение 3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2000232" y="1428736"/>
            <a:ext cx="7143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endParaRPr lang="ru-RU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3074" name="Picture 2" descr="F:\4  класс. 2013 - 2014  уч. год\Родительская  конференция\DSC03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731821" cy="3548866"/>
          </a:xfrm>
          <a:prstGeom prst="rect">
            <a:avLst/>
          </a:prstGeom>
          <a:noFill/>
        </p:spPr>
      </p:pic>
      <p:pic>
        <p:nvPicPr>
          <p:cNvPr id="9" name="Picture 2" descr="F:\4  класс. 2013 - 2014  уч. год\Родительская  конференция\DSC03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857496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01122" cy="58579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И  в  шутку  и  в  всерьёз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01122" cy="58579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Прощай, начальная  школа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>
            <a:off x="428596" y="1428736"/>
            <a:ext cx="8429684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Прощай , школа!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571744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428596" y="0"/>
            <a:ext cx="8143932" cy="100010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403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Клятва пятиклассника: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2" name="Picture 6" descr="C:\Users\Анюта\Desktop\Школьные\23 фквраля\IMG_37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692012" y="10072734"/>
            <a:ext cx="5261556" cy="3946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1000108"/>
            <a:ext cx="8286808" cy="6124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Вступая в ряды  учеников средней школы, перед лицом родителей – мучеников, перед лицом учителей- тружеников торжественно клянусь :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У доски стоять, как лучший вратарь, не пропускать мимо ушей ни одного вопроса, даже самого трудного и каверзного;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Не  доводить учителей до температуры кипения -100  С;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Быть быстрым и стремительным, но не превышать скорость 60 км/ч при передвижении по школьным коридорам;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Вытягивать их учителей не жилы, выжимать не пот, а прочные и точные знания и навыки;</a:t>
            </a:r>
          </a:p>
          <a:p>
            <a:pP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00B0F0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Плавать только нам «хорошо» и «отлично» в море знаний </a:t>
            </a:r>
          </a:p>
          <a:p>
            <a:pPr>
              <a:buFont typeface="Wingdings" pitchFamily="2" charset="2"/>
              <a:buChar char="§"/>
            </a:pPr>
            <a:endParaRPr lang="ru-RU" sz="2800" i="1" dirty="0">
              <a:solidFill>
                <a:srgbClr val="00B0F0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786742" cy="264320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Ура, мы пятиклассники!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143240" y="2643182"/>
            <a:ext cx="5715040" cy="3429024"/>
          </a:xfrm>
          <a:prstGeom prst="rect">
            <a:avLst/>
          </a:prstGeom>
        </p:spPr>
        <p:txBody>
          <a:bodyPr wrap="none" fromWordArt="1">
            <a:prstTxWarp prst="textFadeLeft">
              <a:avLst>
                <a:gd name="adj" fmla="val 33333"/>
              </a:avLst>
            </a:prstTxWarp>
            <a:scene3d>
              <a:camera prst="legacyPerspectiveBottom"/>
              <a:lightRig rig="legacyHarsh3" dir="l"/>
            </a:scene3d>
            <a:sp3d extrusionH="887400" prstMaterial="legacyMatte">
              <a:extrusionClr>
                <a:srgbClr val="007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Здравствуй ,</a:t>
            </a:r>
          </a:p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B0F0"/>
                    </a:gs>
                    <a:gs pos="100000">
                      <a:srgbClr val="00FF00"/>
                    </a:gs>
                  </a:gsLst>
                  <a:path path="rect">
                    <a:fillToRect r="100000" b="100000"/>
                  </a:path>
                </a:gradFill>
                <a:effectLst/>
                <a:latin typeface="Impact"/>
              </a:rPr>
              <a:t> 5 класс!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B0F0"/>
                  </a:gs>
                  <a:gs pos="100000">
                    <a:srgbClr val="00FF00"/>
                  </a:gs>
                </a:gsLst>
                <a:path path="rect">
                  <a:fillToRect r="100000" b="100000"/>
                </a:path>
              </a:gradFill>
              <a:effectLst/>
              <a:latin typeface="Impact"/>
            </a:endParaRPr>
          </a:p>
        </p:txBody>
      </p:sp>
      <p:pic>
        <p:nvPicPr>
          <p:cNvPr id="1026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214686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428860" y="0"/>
            <a:ext cx="535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«Колесо истории»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Год  2001</a:t>
            </a:r>
            <a:endParaRPr lang="ru-RU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2357454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1428736"/>
            <a:ext cx="279753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1785926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Анюта\Desktop\Картинки школа\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4281214"/>
            <a:ext cx="3064415" cy="2576786"/>
          </a:xfrm>
          <a:prstGeom prst="rect">
            <a:avLst/>
          </a:prstGeom>
          <a:noFill/>
        </p:spPr>
      </p:pic>
      <p:pic>
        <p:nvPicPr>
          <p:cNvPr id="4102" name="Picture 6" descr="C:\Users\Анюта\Desktop\Картинки школа\картинки\смайлики\26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6578" y="5143512"/>
            <a:ext cx="1571636" cy="1189953"/>
          </a:xfrm>
          <a:prstGeom prst="rect">
            <a:avLst/>
          </a:prstGeom>
          <a:noFill/>
        </p:spPr>
      </p:pic>
      <p:pic>
        <p:nvPicPr>
          <p:cNvPr id="4103" name="Picture 7" descr="C:\Users\Анюта\Desktop\Картинки школа\картинки\смайлики\27_files\349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5143512"/>
            <a:ext cx="1514475" cy="1219200"/>
          </a:xfrm>
          <a:prstGeom prst="rect">
            <a:avLst/>
          </a:prstGeom>
          <a:noFill/>
        </p:spPr>
      </p:pic>
      <p:pic>
        <p:nvPicPr>
          <p:cNvPr id="10" name="Picture 2" descr="C:\Documents and Settings\Admin\Мои документы\Мои рисунки\Изображение\3  В класс.2012 - 2013  уч. год\Изображение 5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1142998" y="-1143000"/>
            <a:ext cx="6858002" cy="914400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928662" y="214290"/>
            <a:ext cx="7286644" cy="6215106"/>
          </a:xfrm>
          <a:prstGeom prst="vertic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928926" y="285728"/>
            <a:ext cx="45577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03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Свидетельство   о  рождении</a:t>
            </a:r>
          </a:p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                класса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428860" y="1643050"/>
            <a:ext cx="4643470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Родился    1 сентября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2010года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2214546" y="3000372"/>
            <a:ext cx="4767282" cy="13477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Место  рождения:  п.  Коноша.  Ул.  Садовая  д. 1А,  .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2143108" y="4643446"/>
            <a:ext cx="4695844" cy="9858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Родитель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:   МБОУ  </a:t>
            </a:r>
            <a:r>
              <a:rPr lang="ru-RU" sz="3600" b="1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Коношская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 СОШ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12" name="Picture 14" descr="blest760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5495925"/>
            <a:ext cx="3667125" cy="1362075"/>
          </a:xfrm>
          <a:prstGeom prst="rect">
            <a:avLst/>
          </a:prstGeom>
          <a:noFill/>
        </p:spPr>
      </p:pic>
      <p:pic>
        <p:nvPicPr>
          <p:cNvPr id="13" name="Picture 15" descr="dis75000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643314"/>
            <a:ext cx="1651000" cy="1981200"/>
          </a:xfrm>
          <a:prstGeom prst="rect">
            <a:avLst/>
          </a:prstGeom>
          <a:noFill/>
        </p:spPr>
      </p:pic>
      <p:pic>
        <p:nvPicPr>
          <p:cNvPr id="14" name="Picture 16" descr="dis1640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43775" y="4648200"/>
            <a:ext cx="1800225" cy="1990725"/>
          </a:xfrm>
          <a:prstGeom prst="rect">
            <a:avLst/>
          </a:prstGeom>
          <a:noFill/>
        </p:spPr>
      </p:pic>
      <p:pic>
        <p:nvPicPr>
          <p:cNvPr id="15" name="Picture 12" descr="blest136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626948">
            <a:off x="121291" y="1348877"/>
            <a:ext cx="1109123" cy="1026600"/>
          </a:xfrm>
          <a:prstGeom prst="rect">
            <a:avLst/>
          </a:prstGeom>
          <a:noFill/>
        </p:spPr>
      </p:pic>
      <p:pic>
        <p:nvPicPr>
          <p:cNvPr id="16" name="Picture 10" descr="child40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34" y="1785926"/>
            <a:ext cx="1285852" cy="117892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01122" cy="58579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П</a:t>
            </a:r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ервый  раз  в  1  класс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2000232" y="1428736"/>
            <a:ext cx="7143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endParaRPr lang="ru-RU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7170" name="Picture 2" descr="F:\1  класс. 2010 - 2011  уч. год\Фото  .1  класс\100_24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51" name="Picture 7" descr="C:\Users\Анюта\Desktop\Картинки школа\колокольчики\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5108" y="0"/>
            <a:ext cx="2428892" cy="2428892"/>
          </a:xfrm>
          <a:prstGeom prst="rect">
            <a:avLst/>
          </a:prstGeom>
          <a:noFill/>
        </p:spPr>
      </p:pic>
      <p:sp>
        <p:nvSpPr>
          <p:cNvPr id="17" name="WordArt 3"/>
          <p:cNvSpPr>
            <a:spLocks noChangeArrowheads="1" noChangeShapeType="1" noTextEdit="1"/>
          </p:cNvSpPr>
          <p:nvPr/>
        </p:nvSpPr>
        <p:spPr bwMode="auto">
          <a:xfrm flipH="1">
            <a:off x="2000232" y="1428736"/>
            <a:ext cx="71438" cy="12144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00B0F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FF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00B0F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1214414" y="3500438"/>
            <a:ext cx="6715172" cy="1857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742950" indent="-742950" algn="ctr" rtl="0"/>
            <a:endParaRPr lang="ru-RU" sz="3600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0" name="Picture 4" descr="Изображение 20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0518" y="928670"/>
            <a:ext cx="7317522" cy="51974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01122" cy="58579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Парад школьных  наук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214290"/>
            <a:ext cx="8501122" cy="58579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Шутки   на  полминутки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Рисунок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01122" cy="585791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Наши   таланты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192880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71462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78619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64331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786322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3013" y="564357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24E82D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197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Admin</cp:lastModifiedBy>
  <cp:revision>92</cp:revision>
  <dcterms:modified xsi:type="dcterms:W3CDTF">2014-05-29T20:01:58Z</dcterms:modified>
</cp:coreProperties>
</file>