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60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369207-4F09-415D-8386-B039EEEF859A}" type="datetimeFigureOut">
              <a:rPr lang="ru-RU" smtClean="0"/>
              <a:t>05.04.2011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897DA4-2655-43FC-BEED-1DDB7B1906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36302"/>
            <a:ext cx="748883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Компьютерная зависимость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984484"/>
            <a:ext cx="633670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Что это?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5301208"/>
            <a:ext cx="633670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Как предупредить?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815" y="4149080"/>
            <a:ext cx="6336704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Как вылечить?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2996952"/>
            <a:ext cx="633670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Как распознать?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686438"/>
            <a:ext cx="835292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Что такое компьютерная зависимость?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84784"/>
            <a:ext cx="4572000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dirty="0" smtClean="0"/>
              <a:t>Это навязчивое желание включить компьютер и неспособность его выключить. </a:t>
            </a:r>
          </a:p>
          <a:p>
            <a:r>
              <a:rPr lang="ru-RU" sz="2000" dirty="0" smtClean="0"/>
              <a:t>Человек способен провести в виртуальной реальности от 5 до 20 часов в сутки. </a:t>
            </a:r>
          </a:p>
          <a:p>
            <a:r>
              <a:rPr lang="ru-RU" sz="2000" dirty="0" smtClean="0"/>
              <a:t>В мире отмечено несколько случаев смертей заядлых интернет-игроков, которые не в силах были оторваться от игры в течение нескольких суток.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444586"/>
            <a:ext cx="1440160" cy="14401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05065"/>
            <a:ext cx="3306602" cy="25708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92" y="4732633"/>
            <a:ext cx="1944216" cy="195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2088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Как распознать компьютерную зависимость?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988840"/>
            <a:ext cx="7704856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1. Зависимый не в состоянии променять  время, которое можно провести за монитором, на что-либо другое: на прогулку, живое общение с родителями, друзьями, на занятие уроками, домашними делами и т.д. </a:t>
            </a:r>
          </a:p>
          <a:p>
            <a:r>
              <a:rPr lang="ru-RU" sz="1400" dirty="0"/>
              <a:t>2. Часы, проведённые за компьютером, ребенок считает самыми лучшими, счастливыми. </a:t>
            </a:r>
          </a:p>
          <a:p>
            <a:r>
              <a:rPr lang="ru-RU" sz="1400" dirty="0"/>
              <a:t>3. Находясь в «</a:t>
            </a:r>
            <a:r>
              <a:rPr lang="ru-RU" sz="1400" dirty="0" err="1"/>
              <a:t>оффлайне</a:t>
            </a:r>
            <a:r>
              <a:rPr lang="ru-RU" sz="1400" dirty="0"/>
              <a:t>» (не в сети, не у монитора), зависимый ощущает сильное беспокойство, нервозность, раздражительность, возможно, испытывает физические страдания (головную боль, тошноту и т.д.). </a:t>
            </a:r>
          </a:p>
          <a:p>
            <a:r>
              <a:rPr lang="ru-RU" sz="1400" dirty="0"/>
              <a:t>4. Зависимый постоянно озабочен: не пришло ли ему новое электронное письмо, не пропустил ли он интересную беседу в чате, на форуме, не обиделся ли на него кто-нибудь из-за отсутствия в Интернете. </a:t>
            </a:r>
          </a:p>
          <a:p>
            <a:r>
              <a:rPr lang="ru-RU" sz="1400" dirty="0"/>
              <a:t>5. Ребенок, находясь не у компьютера, неосознанно имитирует пальцами движения работы на клавиатуре или мышью; ему снятся кошмары про то, как компьютер сломался, сгорел, не включается, утрачивается информация и т.д. </a:t>
            </a:r>
          </a:p>
          <a:p>
            <a:r>
              <a:rPr lang="ru-RU" sz="1400" dirty="0"/>
              <a:t>6. Если речь идёт о компьютерных играх, зависимый от них словно вживается в роль своих персонажей, теряет чувство реальности и своё «Я». Например, если персонаж игры, в которого воплотился зависимый, погибает, то и сам человек может покончить собой (крайнее проявление патологии). </a:t>
            </a:r>
          </a:p>
          <a:p>
            <a:r>
              <a:rPr lang="ru-RU" sz="1400" dirty="0"/>
              <a:t>7. У человека атрофируются прочие интересы, он пренебрегает семьёй, школой, даже пищей и сном. </a:t>
            </a:r>
          </a:p>
          <a:p>
            <a:r>
              <a:rPr lang="ru-RU" sz="1400" dirty="0"/>
              <a:t>8. Даже в бытовом разговоре зависимый умудряется использовать компьютерную терминологию. </a:t>
            </a:r>
          </a:p>
        </p:txBody>
      </p:sp>
    </p:spTree>
    <p:extLst>
      <p:ext uri="{BB962C8B-B14F-4D97-AF65-F5344CB8AC3E}">
        <p14:creationId xmlns:p14="http://schemas.microsoft.com/office/powerpoint/2010/main" val="17782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848872" cy="10772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Как вылечить компьютерную зависимость?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7704856" cy="33239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Лечение компьютерной зависимости – сложная проблема, которая требует согласованной работы специалистов различных областей медицины. Главную роль в лечении компьютерной зависимости играет социальная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реадаптация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пациента, которая возможна только при участии квалифицированных специалистов психологов и психотерапевтов. 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Применение различных лекарственных препаратов в лечении компьютерной зависимости дополняет психотерапию и помогает закрепить полученные результаты.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В процессе психотерапии врач психотерапевт помогает больному осознать патологическую суть его привязанности к компьютеру, Интернету или электронным играм, при этом важно избежать возникновения у больного чувства вины. Напротив, целью врача является пробуждение здорового критического отношения больного к его патологическому пристрастию. 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Социальная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реадаптация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больного предусматривает выяснения причин нарушения связей больного с обществом и принятие мер по их устранению.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В случаях неэффективности психотерапии или отсутствия возможности ее проведения, в целях лечения компьютерной зависимости может быть использован гипноз.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445224"/>
            <a:ext cx="2330555" cy="1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3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0485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Как предупредить компьютерную зависимость?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Советы родителям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348880"/>
            <a:ext cx="8496944" cy="43396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 smtClean="0"/>
              <a:t>Разделять интересы ребенка. Это не только сблизит ребенка с родителями, но и увеличит его доверие к ним, а значит, ребенок будет следовать советам родителей и делиться с ними своими проблемами. Основной мерой предотвращения возникновения зависимости любого типа у детей является правильное воспитание ребенка. При этом важно не ограничивать детей в их действиях (например, запрещать те или иные игры), а объяснять, почему то или иное занятие или увлечение для него не желательно. </a:t>
            </a:r>
          </a:p>
          <a:p>
            <a:pPr marL="171450" lvl="0" indent="-171450">
              <a:buFont typeface="Wingdings" pitchFamily="2" charset="2"/>
              <a:buChar char="Ø"/>
            </a:pPr>
            <a:endParaRPr lang="ru-RU" sz="120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/>
              <a:t>Не критиковать </a:t>
            </a:r>
            <a:r>
              <a:rPr lang="ru-RU" sz="1200" dirty="0"/>
              <a:t>ребенка, проводящего слишком много времени за </a:t>
            </a:r>
            <a:r>
              <a:rPr lang="ru-RU" sz="1200" dirty="0" smtClean="0"/>
              <a:t>компьютером</a:t>
            </a:r>
            <a:r>
              <a:rPr lang="ru-RU" sz="1200" dirty="0"/>
              <a:t>. </a:t>
            </a:r>
            <a:r>
              <a:rPr lang="ru-RU" sz="1200" dirty="0" smtClean="0"/>
              <a:t>Жесткая критика </a:t>
            </a:r>
            <a:r>
              <a:rPr lang="ru-RU" sz="1200" dirty="0"/>
              <a:t>может </a:t>
            </a:r>
            <a:r>
              <a:rPr lang="ru-RU" sz="1200" dirty="0" smtClean="0"/>
              <a:t>углубить </a:t>
            </a:r>
            <a:r>
              <a:rPr lang="ru-RU" sz="1200" dirty="0"/>
              <a:t>проблему и отдалить ребенка от родителей. </a:t>
            </a:r>
            <a:r>
              <a:rPr lang="ru-RU" sz="1200" dirty="0" smtClean="0"/>
              <a:t>Критика воспринимается ребенком, как отказ родителей понять его интересы и потому вызывает замкнутость и в некоторых случаях агрессию. </a:t>
            </a:r>
          </a:p>
          <a:p>
            <a:pPr marL="171450" lvl="0" indent="-171450">
              <a:buFont typeface="Wingdings" pitchFamily="2" charset="2"/>
              <a:buChar char="Ø"/>
            </a:pPr>
            <a:endParaRPr lang="ru-RU" sz="1200" dirty="0"/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Рекомендуется ограничивать доступ детей к играм и фильмам, основанным на насилии. В то же время если ребенок все же встретился с такой информацией нужно в доступной форме объяснить </a:t>
            </a:r>
            <a:r>
              <a:rPr lang="ru-RU" sz="1200" dirty="0" smtClean="0"/>
              <a:t>ему, </a:t>
            </a:r>
            <a:r>
              <a:rPr lang="ru-RU" sz="1200" dirty="0"/>
              <a:t>почему такая информация для него опасна и почему он не должен стремиться узнать ее. Категорический запрет того или иного вида информации безо всяких объяснений только увеличит интерес ребенка к этой информации, а существование запрета сделает невозможным обсуждение проблемы между родителями и ребенком. </a:t>
            </a:r>
            <a:endParaRPr lang="ru-RU" sz="1200" dirty="0" smtClean="0"/>
          </a:p>
          <a:p>
            <a:pPr marL="171450" lvl="0" indent="-171450">
              <a:buFont typeface="Wingdings" pitchFamily="2" charset="2"/>
              <a:buChar char="Ø"/>
            </a:pPr>
            <a:endParaRPr lang="ru-RU" sz="1200" dirty="0"/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200" dirty="0"/>
              <a:t>Дети и подростки нуждаются в самовыражении. За неимением других средств выражения своих мыслей и энергии они обращаются к компьютеру и компьютерным играм, которые создают иллюзию реальности безграничных возможностей, лишенной ответственности. Такая иллюзия оказывает разрушительное действие на психику ребенка и нарушает его связь с родителями и сверстниками. Для того чтобы избежать возникновения привязанности ребенка к компьютеру нужно разнообразить круг его интересов и занятий. Этого можно достичь, например, при обращения внимания ребенка на спорт или различные виды искусств (музыка, рисование и пр.).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039874"/>
            <a:ext cx="1771675" cy="131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761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8</cp:revision>
  <dcterms:created xsi:type="dcterms:W3CDTF">2011-04-05T19:25:00Z</dcterms:created>
  <dcterms:modified xsi:type="dcterms:W3CDTF">2011-04-05T20:37:35Z</dcterms:modified>
</cp:coreProperties>
</file>