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4E9D11A-6A4C-49FB-A4B2-681CDA59298F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74F351E-8BD7-455E-BCF5-0AC9CDD5B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5A75-FF42-4DA8-93C5-DA0154A50CEC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EB79-B9C6-44E1-9037-6B708B35B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CA143-40F8-4000-90E2-FDCA389D571E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9E9DA-34AF-4BA9-A1DA-FC4757576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602C49-6894-4FB3-9A6F-40DFE671F689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C984A-6D80-47BD-97EF-9FF2DD05E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CE58AF3-1532-4A76-ACBA-ECB55A8CFE37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25748C8-9DE6-4F1D-BBFC-FDE884B62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CED319-CBDC-426C-B5B0-5E5EFF3662D5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EDCB9F-57FD-4717-8FA8-858E68E8D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69EC63-82AA-479E-AFDF-E8E9B32AEC9B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8AEF02-F830-4474-8FCF-A7693FD7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CE37E9-3211-4477-91FA-1972B7D4C6B8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814EB5-C654-4112-A74D-776228D328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B2AC7-7CC9-4DCC-B936-B0BC9D57F2E2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17826-EE19-420A-A0F8-4974E59ADB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AB7BFF2-7003-4CE2-92D0-3C7BCF0BB75C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529C24-3D7F-4F23-8597-FCD0D4880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8E61AD0-D20A-4AFA-8C1A-00BE0377DF8F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91EBC9-2B8C-441A-96EC-AFB41441D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7A620E-D035-4B72-A2C6-089CBC90A2B6}" type="datetimeFigureOut">
              <a:rPr lang="ru-RU"/>
              <a:pPr>
                <a:defRPr/>
              </a:pPr>
              <a:t>21.04.2016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AC42347-E141-444A-9102-EE6B9AFBF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ПРЕЗЕНТАЦИЯ НА ТЕМУ «Лингвистический анализ названий улиц поселка Коноша»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Выполнил ученик 5 В класса Белов Илья Владимирович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Проверил:учитель</a:t>
            </a:r>
            <a:r>
              <a:rPr lang="ru-RU" dirty="0" smtClean="0"/>
              <a:t> Ершова Елена Владимировна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Номинации , обозначающие значимые для поселка профессий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Ул.Агрохимиков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Ул.Механизаторов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Ул.Строителей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Ул.Энергетиков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Номинации, обозначающие  категории людей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Ул.Космонавтов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Ул.Молодежная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Ул.Школьная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Ул.Сельская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Ул.Совхозная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Ул.Колхозная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Номинации, обозначающие  виды деятельности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Ул.Мелиоративная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Ул.Рабочая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Ул.Гаражная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Ул.Заводская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Ул.Карьерная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Ул.Спортивная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Ул.Учительская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Ул.Театральная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Переулок Физкультурный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Географические понятия в названиях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Место положения улицы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Ул.Восточная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Ул.Западная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Ул.Овражная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Ул.Садовая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Ул.Северная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Ул.Центральная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Ул.Южная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Названия городов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Ул.Архангельская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Ул.Вологодская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Ул.Вельская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Водные объекты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Ул.Набережная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Ул.Приозерная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Ул.Речная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Ул</a:t>
            </a:r>
            <a:r>
              <a:rPr lang="ru-RU" dirty="0" smtClean="0"/>
              <a:t> .Озерная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Ул.Заболотная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Ул.Болотная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Коношеозерская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Название ориентиры отражающие объекты расположенные рядом.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Ул.Вокзальная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Ул.Железнодорожная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Погодно климатические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Ул.Солнечная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Ул.Звездная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По месяцам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П-к</a:t>
            </a:r>
            <a:r>
              <a:rPr lang="ru-RU" dirty="0" smtClean="0"/>
              <a:t> Январский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Сентябрьский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Ноябрьский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Апрельский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Февральский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Времена года						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Ул.Весенняя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Растительный мир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Ул.Травница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Ул.Сосновая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Ул.Рябиновая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Ул.Луговая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Ул.Лесная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Ул.Горная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Ул.Новолесная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Фонетические особенности </a:t>
            </a:r>
            <a:r>
              <a:rPr lang="ru-RU" sz="3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онимов</a:t>
            </a: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названий улиц </a:t>
            </a:r>
            <a:r>
              <a:rPr lang="ru-RU" sz="3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</a:t>
            </a: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Коноша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По количеству фонем самым маленьким является название улицы Мира – 4 фонемы.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Из 5 фонем состоит название улиц  </a:t>
            </a:r>
            <a:r>
              <a:rPr lang="ru-RU" dirty="0" err="1" smtClean="0"/>
              <a:t>Малый,Новая,Труда,Тихая</a:t>
            </a:r>
            <a:r>
              <a:rPr lang="ru-RU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Самые распространенные по количеству фонем из 8,9,10 например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Гагарина,Гаражная,Булыгина</a:t>
            </a:r>
            <a:r>
              <a:rPr lang="ru-RU" dirty="0" smtClean="0"/>
              <a:t> 8 фонем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Заводская,Колхозная,Кубинская</a:t>
            </a:r>
            <a:r>
              <a:rPr lang="ru-RU" dirty="0" smtClean="0"/>
              <a:t> 9 фонем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Ломоносова,Молодежная,Загородная</a:t>
            </a:r>
            <a:r>
              <a:rPr lang="ru-RU" dirty="0" smtClean="0"/>
              <a:t> 10 фонем.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Из 15 фонем например :				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Ул.Железнодорожная ,Коллективизации Красноармейская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Самое большое из 20 фонем например: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Ул.Сельскохозяйственная.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Для </a:t>
            </a:r>
            <a:r>
              <a:rPr lang="ru-RU" dirty="0" err="1" smtClean="0"/>
              <a:t>Коношы</a:t>
            </a:r>
            <a:r>
              <a:rPr lang="ru-RU" dirty="0" smtClean="0"/>
              <a:t> характерны улицы в названиях 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которых  4 слога например: </a:t>
            </a:r>
            <a:r>
              <a:rPr lang="ru-RU" dirty="0" err="1" smtClean="0"/>
              <a:t>Бу-лы-ги-на</a:t>
            </a:r>
            <a:r>
              <a:rPr lang="ru-RU" dirty="0" smtClean="0"/>
              <a:t>,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таких более 16 названий.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3 слога </a:t>
            </a:r>
            <a:r>
              <a:rPr lang="ru-RU" dirty="0" err="1" smtClean="0"/>
              <a:t>например:Гор-на-я</a:t>
            </a:r>
            <a:r>
              <a:rPr lang="ru-RU" dirty="0" smtClean="0"/>
              <a:t> таких более 8 .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5 слогов </a:t>
            </a:r>
            <a:r>
              <a:rPr lang="ru-RU" dirty="0" err="1" smtClean="0"/>
              <a:t>например:Во-ло-год-ска-я</a:t>
            </a:r>
            <a:r>
              <a:rPr lang="ru-RU" dirty="0" smtClean="0"/>
              <a:t> таких 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Более 15.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Из двух слогов состоят названия всего четырех 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Улиц такие как : Друж-бы,Прав-ды,Ми-ра,Тру-да.7</a:t>
            </a:r>
          </a:p>
          <a:p>
            <a:pPr marL="640080" lvl="1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7 слогов </a:t>
            </a:r>
            <a:r>
              <a:rPr lang="ru-RU" dirty="0" err="1" smtClean="0"/>
              <a:t>например:Же-лез-но-до-рож-на-я</a:t>
            </a:r>
            <a:r>
              <a:rPr lang="ru-RU" dirty="0" smtClean="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Словообразовательные особенности </a:t>
            </a:r>
            <a:r>
              <a:rPr lang="ru-RU" sz="3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онимов</a:t>
            </a: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названий улиц </a:t>
            </a:r>
            <a:r>
              <a:rPr lang="ru-RU" sz="3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</a:t>
            </a: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Коноша.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 smtClean="0"/>
              <a:t>Беззафиксный</a:t>
            </a:r>
            <a:r>
              <a:rPr lang="ru-RU" dirty="0" smtClean="0"/>
              <a:t> способ словообразования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Например:субстантивированные</a:t>
            </a:r>
            <a:r>
              <a:rPr lang="ru-RU" dirty="0" smtClean="0"/>
              <a:t> </a:t>
            </a:r>
            <a:r>
              <a:rPr lang="ru-RU" dirty="0" err="1" smtClean="0"/>
              <a:t>прилагате</a:t>
            </a:r>
            <a:r>
              <a:rPr lang="ru-RU" dirty="0" smtClean="0"/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льные</a:t>
            </a:r>
            <a:r>
              <a:rPr lang="ru-RU" dirty="0" smtClean="0"/>
              <a:t> в форме И . Падежа например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Ул</a:t>
            </a:r>
            <a:r>
              <a:rPr lang="ru-RU" dirty="0" smtClean="0"/>
              <a:t> .Болотная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Ул</a:t>
            </a:r>
            <a:r>
              <a:rPr lang="ru-RU" dirty="0" smtClean="0"/>
              <a:t> .Восточная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Ул.Вельская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Ул.Заводская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Ул.Звездная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Ул.Колхозная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Ул.Новолесная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Ул.Пионерская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Введение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«Все на земле имеет свой адрес ,и этот адрес начинается с места рождения человека 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Родное село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улица, на которой он живет,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город, страна – все имеет свои имена»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                                                    Э.М.Мурзаев.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Суффиксальный  способ:					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ул.Гаражная(гараж)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Ул.Луговая(луг)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Ул.Поселковая(поселок).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Суффиксальный способ ,но от сложного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слова : переулок Лесозаводской.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Приставочно-суффиксальный 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Ул.Пригородная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Ул.Приозерная.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Морфологические особенности названий 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улиц поселка Коноша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Имена существительные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Ул.Булыгина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Ул.Гагарина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Ул.Ломоносова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Ул.Надежды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Ул.Чкалова и </a:t>
            </a:r>
            <a:r>
              <a:rPr lang="ru-RU" dirty="0" err="1" smtClean="0"/>
              <a:t>т.д</a:t>
            </a:r>
            <a:r>
              <a:rPr lang="ru-RU" dirty="0" smtClean="0"/>
              <a:t> таких 12 наименований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Имена числительные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Ул.8 марта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Имена прилагательные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Ул.Комсомольская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П-к</a:t>
            </a:r>
            <a:r>
              <a:rPr lang="ru-RU" dirty="0" smtClean="0"/>
              <a:t> Апрельский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П-т</a:t>
            </a:r>
            <a:r>
              <a:rPr lang="ru-RU" dirty="0" smtClean="0"/>
              <a:t> Октябрьский таких более 75 наименований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Грамматические особенности названий 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улиц поселка Коноша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Категория падежа имен существительных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и прилагательных оформляющих названия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улиц.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 форме И.п ул.Олимпийская, ул.Комсомольская и т.д.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 форме Р.п ул.Булыгина, ул.Тельмана,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Ул.Энтузиастов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Категория числа имен существительных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и прилагательных оформляющих названия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улиц поселка Коноша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Единственное число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Ул.Пионерская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Ул.Кремлевская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Ул.Олимпийская  таких более 90 наименований.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Множественное число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Ул.Новоселов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Ул.Космонавтов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Ул.Агрохимиков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Ул.Механизаторов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Ул.Строителей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Ул.Энергетиков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Ул.Энтузиастов таких 7 наименований.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Категория рода имен существительных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и прилагательных оформляющих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названия улиц п.Коноша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Женский род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Ул.Дружбы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Ул.Надежды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Ул.Правды таких 3 наименования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Мужской род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Ул.Мамонова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Ул.Ломоносова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Ул.Гагарина таких 7 наименований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Средний род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Отсутствуют.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Я опросил жителей п.Коноша.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Интересует ли их происхождение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названия улиц на которых они проживают?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Да-45%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Все равно-35%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Нет-20%.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Нравится ли название своей улицы?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Да-75%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Все равно-15%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Нет-10%.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Заключение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Закончив свой проект 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я могу сказать ,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что улицы нашего посёлка Коноша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играют большую роль в жизни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человечества.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			</a:t>
            </a:r>
            <a:r>
              <a:rPr lang="ru-RU" sz="7200" dirty="0" smtClean="0"/>
              <a:t>Спасибо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/>
              <a:t>			за внимание.</a:t>
            </a: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Цель работы:</a:t>
            </a:r>
            <a:b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Собрать и проанализировать названия улиц поселка Коноша.</a:t>
            </a:r>
          </a:p>
          <a:p>
            <a:r>
              <a:rPr lang="ru-RU" b="1" smtClean="0"/>
              <a:t>Исследовать их лингвистические особенности.</a:t>
            </a:r>
          </a:p>
          <a:p>
            <a:r>
              <a:rPr lang="ru-RU" b="1" smtClean="0"/>
              <a:t>Намеченная цель обуславливает необходимость решения следующих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Задачи исследовательской работы:</a:t>
            </a:r>
            <a:br>
              <a:rPr lang="ru-RU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Определить количество улиц п.Коноша.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Проанализировать наименование улиц  выделить семантические группы названий улиц п.Коноша.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Определить фонетические особенности </a:t>
            </a:r>
            <a:r>
              <a:rPr lang="ru-RU" dirty="0" err="1" smtClean="0"/>
              <a:t>онимов</a:t>
            </a:r>
            <a:r>
              <a:rPr lang="ru-RU" dirty="0" smtClean="0"/>
              <a:t> названий улиц.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Оценить словообразовательные особенности </a:t>
            </a:r>
            <a:r>
              <a:rPr lang="ru-RU" dirty="0" err="1" smtClean="0"/>
              <a:t>онимов</a:t>
            </a:r>
            <a:r>
              <a:rPr lang="ru-RU" dirty="0" smtClean="0"/>
              <a:t> , названий улиц.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Отметить морфологические особенности </a:t>
            </a:r>
            <a:r>
              <a:rPr lang="ru-RU" dirty="0" err="1" smtClean="0"/>
              <a:t>онимов</a:t>
            </a:r>
            <a:r>
              <a:rPr lang="ru-RU" dirty="0" smtClean="0"/>
              <a:t>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Разобраться в грамматических особенностях </a:t>
            </a:r>
            <a:r>
              <a:rPr lang="ru-RU" dirty="0" err="1" smtClean="0"/>
              <a:t>онимов</a:t>
            </a:r>
            <a:r>
              <a:rPr lang="ru-RU" dirty="0" smtClean="0"/>
              <a:t>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Предмет исследования:</a:t>
            </a:r>
            <a:br>
              <a:rPr lang="ru-RU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Названия улиц поселка Коноша.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b="1" smtClean="0"/>
              <a:t>Объект исследования: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Лингвистические и семантические особенности улиц поселка Коноша.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ru-RU" b="1" smtClean="0"/>
          </a:p>
          <a:p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Список улиц п.Коноша</a:t>
            </a:r>
            <a:endParaRPr lang="ru-RU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4" name="Содержимое 5"/>
          <p:cNvSpPr>
            <a:spLocks noGrp="1"/>
          </p:cNvSpPr>
          <p:nvPr>
            <p:ph idx="1"/>
          </p:nvPr>
        </p:nvSpPr>
        <p:spPr>
          <a:xfrm>
            <a:off x="428625" y="1617663"/>
            <a:ext cx="8258175" cy="5026025"/>
          </a:xfrm>
        </p:spPr>
        <p:txBody>
          <a:bodyPr/>
          <a:lstStyle/>
          <a:p>
            <a:pPr algn="just">
              <a:buFont typeface="Wingdings 2" pitchFamily="18" charset="2"/>
              <a:buNone/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Архангельская		Заводская		Мирный		Приозерная	Таежная								Труда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Апрельский		Зеленая		Механизаторов	Поселковая	Тихая								Травница	Театральная							Трубная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Агрохимиков		Коллективизации	Малый		Полярная	Тельмана			Космонавтов	Мира		Песчаный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Болотная		Комсомольская	Новолесная		Профсоюзная		Чкалова								Ценральная	Учительская							Февральский							физкультурный		Шпальная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Булыгина		Карла Маркса	Ноябрьский		Путейская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Вологодская		Кремлевская	Набережная		Рабочая		Школьная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Восточная		Карьерная		Надежды		Рябиновая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Весенняя		Красноармейская	Новая		Рождественская		Энтузиастов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Вельская		Кооперативный	Новоселов		Речная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Вокзальная		Коношеозерская	Октябрьский		Совхозная		Энергетиков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Волошская		Колхозная		Овражная		Солнечная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Горная			Красные зори	Огородный		Советская		Энгельса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Гаражная		Кубинская		Озерная		Свободы		Южная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Гагарина		Лесная		Олимпийская	Садовая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Дачная			Ломоносова		Пионерская		Сосновый	Юбилейный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Дружбы		Лесозаводской	Почтовый		Сосновая			Январский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Железнодорожная		Луговая		Первомайская	Северная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Загородная		Мелиоративная	Пригородная	Сентябрьский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Западная		Молодежная	Правды		Строителей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Звездная		Мамонова		Печорская		Сельская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r>
              <a:rPr lang="ru-RU" sz="1000" smtClean="0"/>
              <a:t>Заболотная		8 марта		Пролетарская	Спортивная</a:t>
            </a:r>
          </a:p>
          <a:p>
            <a:pPr algn="just">
              <a:tabLst>
                <a:tab pos="715963" algn="l"/>
                <a:tab pos="1431925" algn="l"/>
                <a:tab pos="2865438" algn="l"/>
                <a:tab pos="5029200" algn="l"/>
              </a:tabLst>
            </a:pPr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По фамилиям Героев Советского Союза</a:t>
            </a: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Ул.Гагарина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Ул.Чкалова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По фамилиям деятелей международного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Революционного движения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Ул.Карла Маркса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По фамилиям героев В.О.войны 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Ул.Булыгина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Ул.Мамонова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По историческим событиям	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Ул.Красноармейская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Ул.8 Марта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Ул.Первомайская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Номинации ,обозначающие реалии советской эпохи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Ул.Комсомольская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Пр.Октябрьский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Ул.Пионерская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Ул.Пролетарская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Ул.Советская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Номинации ,обозначающие значимые  для людей категории</a:t>
            </a:r>
            <a:br>
              <a:rPr lang="ru-RU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ru-RU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Ул.Труда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Ул.Дружбы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Ул.Мира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Ул.Правды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Ул.Свободы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351</TotalTime>
  <Words>576</Words>
  <Application>Microsoft Office PowerPoint</Application>
  <PresentationFormat>Экран (4:3)</PresentationFormat>
  <Paragraphs>226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27</vt:i4>
      </vt:variant>
    </vt:vector>
  </HeadingPairs>
  <TitlesOfParts>
    <vt:vector size="42" baseType="lpstr">
      <vt:lpstr>Cambria</vt:lpstr>
      <vt:lpstr>Arial</vt:lpstr>
      <vt:lpstr>Wingdings 2</vt:lpstr>
      <vt:lpstr>Calibri</vt:lpstr>
      <vt:lpstr>Rockwell</vt:lpstr>
      <vt:lpstr>Wingdings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«Лингвистический анализ названий улиц поселка Коноша</dc:title>
  <dc:creator>Тамара</dc:creator>
  <cp:lastModifiedBy>Школа</cp:lastModifiedBy>
  <cp:revision>36</cp:revision>
  <dcterms:created xsi:type="dcterms:W3CDTF">2016-04-17T15:47:00Z</dcterms:created>
  <dcterms:modified xsi:type="dcterms:W3CDTF">2016-04-21T12:41:16Z</dcterms:modified>
</cp:coreProperties>
</file>