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78" r:id="rId3"/>
    <p:sldId id="277" r:id="rId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>
      <p:cViewPr varScale="1">
        <p:scale>
          <a:sx n="59" d="100"/>
          <a:sy n="59" d="100"/>
        </p:scale>
        <p:origin x="90" y="30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26.08.2014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26.08.2014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8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26.08.2014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26.08.2014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40" y="4002865"/>
            <a:ext cx="669581" cy="67038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75800" y="548680"/>
            <a:ext cx="9721080" cy="5760640"/>
          </a:xfrm>
          <a:prstGeom prst="round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Успей найти и щёлкнуть по дате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При правильном ответе, появится </a:t>
            </a:r>
            <a:r>
              <a:rPr lang="ru-RU" sz="2400" b="1" dirty="0" smtClean="0">
                <a:solidFill>
                  <a:schemeClr val="tx2"/>
                </a:solidFill>
              </a:rPr>
              <a:t>новый вопрос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При неправильном ответе, текст  с новым вопросом не появится на слайде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Чем больше </a:t>
            </a:r>
            <a:r>
              <a:rPr lang="ru-RU" sz="2400" b="1" smtClean="0">
                <a:solidFill>
                  <a:schemeClr val="tx2"/>
                </a:solidFill>
              </a:rPr>
              <a:t>дат вспомнишь, </a:t>
            </a:r>
            <a:r>
              <a:rPr lang="ru-RU" sz="2400" b="1" dirty="0" smtClean="0">
                <a:solidFill>
                  <a:schemeClr val="tx2"/>
                </a:solidFill>
              </a:rPr>
              <a:t>тем выше оценка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4172" y="1238562"/>
            <a:ext cx="416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Поймай дату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7822604" y="5385395"/>
            <a:ext cx="2103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Бабина Л.В.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МАОУ СОШ №91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г. Екатеринбург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1621" y="1949526"/>
            <a:ext cx="17647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Инструкция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3828" y="681255"/>
            <a:ext cx="30970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История России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«Древняя Русь»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83" y="5589240"/>
            <a:ext cx="1111994" cy="9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40" y="4002865"/>
            <a:ext cx="669581" cy="670386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8660835" y="5402299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Молодцы!</a:t>
            </a:r>
            <a:endParaRPr lang="ru-RU" sz="48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635240" y="5395489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Взятие Киева Батыем</a:t>
            </a:r>
            <a:endParaRPr lang="ru-RU" sz="3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693024" y="5390681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Основание Москвы</a:t>
            </a:r>
            <a:endParaRPr lang="ru-RU" sz="3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91854" y="5409109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Стояние на реке Угре</a:t>
            </a:r>
            <a:endParaRPr lang="ru-RU" sz="3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04060" y="5407107"/>
            <a:ext cx="3158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Венчание на царство Ивана</a:t>
            </a:r>
            <a:r>
              <a:rPr lang="en-US" sz="2800" dirty="0" smtClean="0"/>
              <a:t> IV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73805" y="5418725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Строительство дубового Кремля при Иване калите</a:t>
            </a:r>
            <a:endParaRPr lang="ru-RU" sz="2400" b="1" dirty="0"/>
          </a:p>
        </p:txBody>
      </p:sp>
      <p:sp>
        <p:nvSpPr>
          <p:cNvPr id="14" name="Скругленный прямоугольник 13">
            <a:hlinkClick r:id="" action="ppaction://noaction"/>
          </p:cNvPr>
          <p:cNvSpPr/>
          <p:nvPr/>
        </p:nvSpPr>
        <p:spPr>
          <a:xfrm>
            <a:off x="8635240" y="5436200"/>
            <a:ext cx="31683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Поход Батыя на Русь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90527" y="5436200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Куликовская битва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9315871" y="475794"/>
            <a:ext cx="1171030" cy="1117810"/>
          </a:xfrm>
          <a:prstGeom prst="ellipse">
            <a:avLst/>
          </a:prstGeom>
          <a:solidFill>
            <a:srgbClr val="F3A44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1380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5144700" y="4161069"/>
            <a:ext cx="1224136" cy="1112682"/>
          </a:xfrm>
          <a:prstGeom prst="ellipse">
            <a:avLst/>
          </a:prstGeom>
          <a:solidFill>
            <a:srgbClr val="DADADA">
              <a:lumMod val="60000"/>
              <a:lumOff val="40000"/>
            </a:srgbClr>
          </a:solidFill>
          <a:ln w="9525" cap="flat" cmpd="sng" algn="ctr">
            <a:solidFill>
              <a:srgbClr val="F3A447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1547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6598392" y="1638015"/>
            <a:ext cx="1160583" cy="1027982"/>
          </a:xfrm>
          <a:prstGeom prst="ellipse">
            <a:avLst/>
          </a:prstGeom>
          <a:solidFill>
            <a:srgbClr val="FEFAC9">
              <a:lumMod val="90000"/>
            </a:srgbClr>
          </a:solidFill>
          <a:ln w="9525" cap="flat" cmpd="sng" algn="ctr">
            <a:solidFill>
              <a:srgbClr val="F3A447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1480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557908" y="531195"/>
            <a:ext cx="1163989" cy="1080120"/>
          </a:xfrm>
          <a:prstGeom prst="ellipse">
            <a:avLst/>
          </a:prstGeom>
          <a:solidFill>
            <a:srgbClr val="F3A44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1147</a:t>
            </a:r>
            <a:endParaRPr kumimoji="0" lang="ru-RU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10499730" y="2887324"/>
            <a:ext cx="1105767" cy="108126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1237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056658" y="3698974"/>
            <a:ext cx="1149805" cy="1018436"/>
          </a:xfrm>
          <a:prstGeom prst="ellipse">
            <a:avLst/>
          </a:prstGeom>
          <a:solidFill>
            <a:srgbClr val="FEFAC9">
              <a:lumMod val="90000"/>
            </a:srgbClr>
          </a:solidFill>
          <a:ln w="9525" cap="flat" cmpd="sng" algn="ctr">
            <a:solidFill>
              <a:srgbClr val="F3A447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1240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673805" y="5444437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Начали</a:t>
            </a:r>
            <a:endParaRPr lang="ru-RU" sz="4800" dirty="0"/>
          </a:p>
        </p:txBody>
      </p:sp>
      <p:sp>
        <p:nvSpPr>
          <p:cNvPr id="29" name="Овал 28"/>
          <p:cNvSpPr/>
          <p:nvPr/>
        </p:nvSpPr>
        <p:spPr bwMode="auto">
          <a:xfrm>
            <a:off x="4035078" y="2056267"/>
            <a:ext cx="1105767" cy="108126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1339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9.16905E-7 4.07407E-6 L -0.87939 0.66412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70" y="3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142E-6 1.48148E-6 L -0.89112 -0.58773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56" y="-293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1000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4285E-6 2.59259E-6 L 0.02539 0.76759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3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9838 L 0.90388 0.86204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82" y="38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1000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9.66397E-7 2.59259E-6 L 0.65525 -0.7016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56" y="-350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1000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94E-7 -2.22222E-6 L 0.67895 -0.02037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1000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59937E-6 -1.48148E-6 L -0.54533 -0.3662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3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36" grpId="0" animBg="1"/>
      <p:bldP spid="37" grpId="0" animBg="1"/>
      <p:bldP spid="38" grpId="0" animBg="1"/>
      <p:bldP spid="39" grpId="0" animBg="1"/>
      <p:bldP spid="30" grpId="1" animBg="1"/>
      <p:bldP spid="14" grpId="0" animBg="1"/>
      <p:bldP spid="13" grpId="0" animBg="1"/>
      <p:bldP spid="18" grpId="0" animBg="1"/>
      <p:bldP spid="18" grpId="1" animBg="1"/>
      <p:bldP spid="20" grpId="0" animBg="1"/>
      <p:bldP spid="20" grpId="1" animBg="1"/>
      <p:bldP spid="24" grpId="0" animBg="1"/>
      <p:bldP spid="24" grpId="1" animBg="1"/>
      <p:bldP spid="28" grpId="0" animBg="1"/>
      <p:bldP spid="28" grpId="1" animBg="1"/>
      <p:bldP spid="32" grpId="0" animBg="1"/>
      <p:bldP spid="32" grpId="1" animBg="1"/>
      <p:bldP spid="35" grpId="0" animBg="1"/>
      <p:bldP spid="35" grpId="1" animBg="1"/>
      <p:bldP spid="45" grpId="0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90</Words>
  <Application>Microsoft Office PowerPoint</Application>
  <PresentationFormat>Произвольный</PresentationFormat>
  <Paragraphs>29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Constantia</vt:lpstr>
      <vt:lpstr>Euphemia</vt:lpstr>
      <vt:lpstr>Serenity_16x9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2013-10-25T21:51:27Z</dcterms:created>
  <dcterms:modified xsi:type="dcterms:W3CDTF">2014-08-25T18:29:31Z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