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A8AD0-2576-4716-87E2-10F18E83E236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F3BB-CC7D-4366-AD9E-EDB0258B4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9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F3BB-CC7D-4366-AD9E-EDB0258B45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C9FC85-2D04-46E1-B72B-63DF8E6C3DA5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e/e2/Early_Cyrillic_letter_Izhe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Герои Великой Отечественной войны в названиях улиц Южно-Сахалинска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Бездомникова</a:t>
            </a:r>
            <a:r>
              <a:rPr lang="ru-RU" b="1" dirty="0" smtClean="0">
                <a:solidFill>
                  <a:schemeClr val="tx1"/>
                </a:solidFill>
              </a:rPr>
              <a:t> Полина</a:t>
            </a:r>
          </a:p>
          <a:p>
            <a:r>
              <a:rPr lang="ru-RU" b="1" dirty="0">
                <a:solidFill>
                  <a:schemeClr val="tx1"/>
                </a:solidFill>
              </a:rPr>
              <a:t>2 класс «Е»</a:t>
            </a:r>
          </a:p>
          <a:p>
            <a:r>
              <a:rPr lang="ru-RU" b="1" dirty="0">
                <a:solidFill>
                  <a:schemeClr val="tx1"/>
                </a:solidFill>
              </a:rPr>
              <a:t>Средняя Школа 6</a:t>
            </a:r>
          </a:p>
        </p:txBody>
      </p:sp>
    </p:spTree>
    <p:extLst>
      <p:ext uri="{BB962C8B-B14F-4D97-AF65-F5344CB8AC3E}">
        <p14:creationId xmlns:p14="http://schemas.microsoft.com/office/powerpoint/2010/main" val="8607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1200"/>
            <a:ext cx="7632848" cy="53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Вечером 24 августа 1945 </a:t>
            </a:r>
            <a:r>
              <a:rPr lang="ru-RU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года для Южно-Сахалинска закончилась война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3176"/>
            <a:ext cx="5616624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68144" y="2564904"/>
            <a:ext cx="2711895" cy="367240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 память о Великой отечественной Войне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>у</a:t>
            </a:r>
            <a:r>
              <a:rPr lang="ru-RU" sz="2800" b="1" dirty="0" smtClean="0">
                <a:solidFill>
                  <a:schemeClr val="tx1"/>
                </a:solidFill>
              </a:rPr>
              <a:t>лицы Южно-Сахалинска носят имена героев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7" y="2564904"/>
            <a:ext cx="5472608" cy="38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Улица </a:t>
            </a:r>
            <a:r>
              <a:rPr lang="ru-RU" b="1" dirty="0" err="1" smtClean="0">
                <a:solidFill>
                  <a:schemeClr val="bg1"/>
                </a:solidFill>
              </a:rPr>
              <a:t>Пуркаева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6200"/>
            <a:ext cx="3508647" cy="35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9033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4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j-ea"/>
                <a:cs typeface="+mj-cs"/>
              </a:rPr>
              <a:t>ПУРКАЕВ Максим Алексеевич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9527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84482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26.8.1894 - 1.1.1953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командующий </a:t>
            </a:r>
            <a:r>
              <a:rPr lang="ru-RU" sz="4000" dirty="0">
                <a:solidFill>
                  <a:srgbClr val="0070C0"/>
                </a:solidFill>
              </a:rPr>
              <a:t>2-м Дальневосточным фронтом</a:t>
            </a:r>
          </a:p>
        </p:txBody>
      </p:sp>
    </p:spTree>
    <p:extLst>
      <p:ext uri="{BB962C8B-B14F-4D97-AF65-F5344CB8AC3E}">
        <p14:creationId xmlns:p14="http://schemas.microsoft.com/office/powerpoint/2010/main" val="24758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Улица имени Антона </a:t>
            </a:r>
            <a:r>
              <a:rPr lang="ru-RU" altLang="ru-RU" sz="43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Буюклы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413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3"/>
            <a:ext cx="8443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4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Антон Ефимович </a:t>
            </a:r>
            <a:r>
              <a:rPr lang="ru-RU" altLang="ru-RU" sz="4800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Буюклы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71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844204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(1915—1945) — старший сержант Рабоче-крестьянской Красной </a:t>
            </a:r>
            <a:r>
              <a:rPr lang="ru-RU" sz="2400" b="1" dirty="0" smtClean="0">
                <a:solidFill>
                  <a:srgbClr val="0070C0"/>
                </a:solidFill>
              </a:rPr>
              <a:t>Армии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Герой Советского </a:t>
            </a:r>
            <a:r>
              <a:rPr lang="ru-RU" sz="2400" b="1" dirty="0" smtClean="0">
                <a:solidFill>
                  <a:srgbClr val="0070C0"/>
                </a:solidFill>
              </a:rPr>
              <a:t>Союза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14 августа 1945 </a:t>
            </a:r>
            <a:r>
              <a:rPr lang="ru-RU" sz="2400" b="1" dirty="0" smtClean="0">
                <a:solidFill>
                  <a:srgbClr val="0070C0"/>
                </a:solidFill>
              </a:rPr>
              <a:t>года закрыл </a:t>
            </a:r>
            <a:r>
              <a:rPr lang="ru-RU" sz="2400" b="1" dirty="0">
                <a:solidFill>
                  <a:srgbClr val="0070C0"/>
                </a:solidFill>
              </a:rPr>
              <a:t>собой амбразуру дзота. Ценой собственной жизни </a:t>
            </a:r>
            <a:r>
              <a:rPr lang="ru-RU" sz="2400" b="1" dirty="0" err="1">
                <a:solidFill>
                  <a:srgbClr val="0070C0"/>
                </a:solidFill>
              </a:rPr>
              <a:t>Буюклы</a:t>
            </a:r>
            <a:r>
              <a:rPr lang="ru-RU" sz="2400" b="1" dirty="0">
                <a:solidFill>
                  <a:srgbClr val="0070C0"/>
                </a:solidFill>
              </a:rPr>
              <a:t> обеспечил успех боевых действий полка. Похоронен в селе Леонидово </a:t>
            </a:r>
            <a:r>
              <a:rPr lang="ru-RU" sz="2400" b="1" dirty="0" err="1">
                <a:solidFill>
                  <a:srgbClr val="0070C0"/>
                </a:solidFill>
              </a:rPr>
              <a:t>Поронайского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района.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483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8832" y="464829"/>
            <a:ext cx="5588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Улица Ватутина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9" y="1700808"/>
            <a:ext cx="4602091" cy="43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700808"/>
            <a:ext cx="35843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Ватутин Николай Фёдорович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13.12.1901 - 15.04.1944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Герой Советского </a:t>
            </a:r>
            <a:r>
              <a:rPr lang="ru-RU" sz="2400" b="1" dirty="0" smtClean="0">
                <a:solidFill>
                  <a:srgbClr val="0070C0"/>
                </a:solidFill>
              </a:rPr>
              <a:t>Союза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командующий </a:t>
            </a:r>
            <a:r>
              <a:rPr lang="ru-RU" sz="2400" b="1" dirty="0">
                <a:solidFill>
                  <a:srgbClr val="0070C0"/>
                </a:solidFill>
              </a:rPr>
              <a:t>войсками 1-го Украинского фронта, генерал армии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Погиб </a:t>
            </a:r>
            <a:r>
              <a:rPr lang="ru-RU" sz="2400" b="1" dirty="0">
                <a:solidFill>
                  <a:srgbClr val="0070C0"/>
                </a:solidFill>
              </a:rPr>
              <a:t>15 апреля 1944 </a:t>
            </a:r>
            <a:r>
              <a:rPr lang="ru-RU" sz="2400" b="1" dirty="0" smtClean="0">
                <a:solidFill>
                  <a:srgbClr val="0070C0"/>
                </a:solidFill>
              </a:rPr>
              <a:t>года возле украинского города Ровно.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Улица имени Александра Матросова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5" descr="Файл:Early Cyrillic letter Izh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578434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2194" y="1836752"/>
            <a:ext cx="27815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Александр </a:t>
            </a:r>
            <a:r>
              <a:rPr lang="ru-RU" sz="2400" b="1" dirty="0" smtClean="0">
                <a:solidFill>
                  <a:srgbClr val="0070C0"/>
                </a:solidFill>
              </a:rPr>
              <a:t>Матвеевич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Матросов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5 апреля </a:t>
            </a:r>
            <a:r>
              <a:rPr lang="ru-RU" sz="2400" b="1" dirty="0" smtClean="0">
                <a:solidFill>
                  <a:srgbClr val="0070C0"/>
                </a:solidFill>
              </a:rPr>
              <a:t>1924  -  27 </a:t>
            </a:r>
            <a:r>
              <a:rPr lang="ru-RU" sz="2400" b="1" dirty="0">
                <a:solidFill>
                  <a:srgbClr val="0070C0"/>
                </a:solidFill>
              </a:rPr>
              <a:t>февраля </a:t>
            </a:r>
            <a:r>
              <a:rPr lang="ru-RU" sz="2400" b="1" dirty="0" smtClean="0">
                <a:solidFill>
                  <a:srgbClr val="0070C0"/>
                </a:solidFill>
              </a:rPr>
              <a:t>1943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Герой Советского Союза.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Закрыл </a:t>
            </a:r>
            <a:r>
              <a:rPr lang="ru-RU" sz="2400" b="1" dirty="0">
                <a:solidFill>
                  <a:srgbClr val="0070C0"/>
                </a:solidFill>
              </a:rPr>
              <a:t>своей грудью амбразуру немецкого дзота</a:t>
            </a:r>
          </a:p>
        </p:txBody>
      </p:sp>
    </p:spTree>
    <p:extLst>
      <p:ext uri="{BB962C8B-B14F-4D97-AF65-F5344CB8AC3E}">
        <p14:creationId xmlns:p14="http://schemas.microsoft.com/office/powerpoint/2010/main" val="3385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</TotalTime>
  <Words>154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Герои Великой Отечественной войны в названиях улиц Южно-Сахалинска</vt:lpstr>
      <vt:lpstr>Вечером 24 августа 1945 года для Южно-Сахалинска закончилась война</vt:lpstr>
      <vt:lpstr>Презентация PowerPoint</vt:lpstr>
      <vt:lpstr>Улица Пуркаева</vt:lpstr>
      <vt:lpstr>Презентация PowerPoint</vt:lpstr>
      <vt:lpstr>Улица имени Антона Буюклы</vt:lpstr>
      <vt:lpstr>Презентация PowerPoint</vt:lpstr>
      <vt:lpstr>Презентация PowerPoint</vt:lpstr>
      <vt:lpstr>Улица имени Александра Матросова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Луна – спутник Земли</dc:title>
  <dc:creator>Admin</dc:creator>
  <cp:lastModifiedBy>Александр</cp:lastModifiedBy>
  <cp:revision>50</cp:revision>
  <dcterms:created xsi:type="dcterms:W3CDTF">2014-01-26T11:11:42Z</dcterms:created>
  <dcterms:modified xsi:type="dcterms:W3CDTF">2016-05-02T03:14:08Z</dcterms:modified>
</cp:coreProperties>
</file>