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8E103F-CDAC-46DA-855D-4EB946946592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9F3B3DF-20BD-40FD-9002-3455B408934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31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103F-CDAC-46DA-855D-4EB946946592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B3DF-20BD-40FD-9002-3455B4089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63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103F-CDAC-46DA-855D-4EB946946592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B3DF-20BD-40FD-9002-3455B408934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55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103F-CDAC-46DA-855D-4EB946946592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B3DF-20BD-40FD-9002-3455B40893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07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103F-CDAC-46DA-855D-4EB946946592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B3DF-20BD-40FD-9002-3455B4089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01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103F-CDAC-46DA-855D-4EB946946592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B3DF-20BD-40FD-9002-3455B408934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03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103F-CDAC-46DA-855D-4EB946946592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B3DF-20BD-40FD-9002-3455B408934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110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103F-CDAC-46DA-855D-4EB946946592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B3DF-20BD-40FD-9002-3455B408934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484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103F-CDAC-46DA-855D-4EB946946592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B3DF-20BD-40FD-9002-3455B408934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54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103F-CDAC-46DA-855D-4EB946946592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B3DF-20BD-40FD-9002-3455B4089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54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103F-CDAC-46DA-855D-4EB946946592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B3DF-20BD-40FD-9002-3455B408934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65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103F-CDAC-46DA-855D-4EB946946592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B3DF-20BD-40FD-9002-3455B4089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33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103F-CDAC-46DA-855D-4EB946946592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B3DF-20BD-40FD-9002-3455B408934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6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103F-CDAC-46DA-855D-4EB946946592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B3DF-20BD-40FD-9002-3455B408934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14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103F-CDAC-46DA-855D-4EB946946592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B3DF-20BD-40FD-9002-3455B4089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83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103F-CDAC-46DA-855D-4EB946946592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B3DF-20BD-40FD-9002-3455B408934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74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103F-CDAC-46DA-855D-4EB946946592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B3DF-20BD-40FD-9002-3455B4089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8E103F-CDAC-46DA-855D-4EB946946592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F3B3DF-20BD-40FD-9002-3455B4089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29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prstTxWarp prst="textDeflateInflate">
              <a:avLst/>
            </a:prstTxWarp>
          </a:bodyPr>
          <a:lstStyle/>
          <a:p>
            <a:r>
              <a:rPr lang="ru-RU" b="1" spc="50" dirty="0" smtClean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СЛОВАРНОЕ СЛОВО</a:t>
            </a:r>
            <a:endParaRPr lang="ru-RU" b="1" spc="50" dirty="0">
              <a:ln w="952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Бабинец </a:t>
            </a:r>
            <a:r>
              <a:rPr lang="ru-RU" dirty="0" smtClean="0"/>
              <a:t>Светлана Евгеньевна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МБОУСОШ № 7 г. Охи Сахалинской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6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бусы математически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t="4918" r="2324" b="11475"/>
          <a:stretch/>
        </p:blipFill>
        <p:spPr bwMode="auto">
          <a:xfrm>
            <a:off x="1054250" y="978946"/>
            <a:ext cx="4475181" cy="29798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9431" y="4087906"/>
            <a:ext cx="4220589" cy="156966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ru-RU" sz="9600" b="1" dirty="0" smtClean="0"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ИНЕЙ</a:t>
            </a:r>
            <a:endParaRPr lang="ru-RU" sz="9600" b="1" dirty="0"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36" y="623944"/>
            <a:ext cx="3991089" cy="321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2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7" y="763792"/>
            <a:ext cx="3099995" cy="2958353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92" y="763793"/>
            <a:ext cx="3377902" cy="2958353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08" y="3829723"/>
            <a:ext cx="4776394" cy="2280621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Fron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528" y="763793"/>
            <a:ext cx="3446033" cy="2958353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6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ТОЛКОВАНИЕ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308" y="2285999"/>
            <a:ext cx="10779163" cy="358986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ИНЕЙ</a:t>
            </a:r>
            <a:r>
              <a:rPr lang="ru-RU" dirty="0" smtClean="0"/>
              <a:t> – </a:t>
            </a:r>
            <a:r>
              <a:rPr lang="ru-RU" sz="4400" dirty="0" smtClean="0"/>
              <a:t>тонкий слой ледяных кристаллов на охлаждённой поверхности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05" y="3141234"/>
            <a:ext cx="4173966" cy="310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3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scadeUp">
              <a:avLst/>
            </a:prstTxWarp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ЭТИМОЛОГИЯ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431" y="2285999"/>
            <a:ext cx="9939166" cy="3589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Учёные – лингвисты установили, что с слове </a:t>
            </a:r>
            <a:r>
              <a:rPr lang="ru-RU" sz="4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иней</a:t>
            </a:r>
            <a:r>
              <a:rPr lang="ru-RU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 содержится основа </a:t>
            </a:r>
            <a:r>
              <a:rPr lang="ru-RU" sz="4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ин-</a:t>
            </a:r>
            <a:r>
              <a:rPr lang="ru-RU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 та же, что в древнем индийском </a:t>
            </a:r>
            <a:r>
              <a:rPr lang="ru-RU" sz="4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эни</a:t>
            </a:r>
            <a:r>
              <a:rPr lang="ru-RU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«сверкающий».</a:t>
            </a:r>
            <a:endParaRPr lang="ru-RU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787" y="447232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РАБОТА С ПРЕДЛОЖЕНИЕМ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188" y="2556932"/>
            <a:ext cx="10424159" cy="3318936"/>
          </a:xfrm>
        </p:spPr>
        <p:txBody>
          <a:bodyPr/>
          <a:lstStyle/>
          <a:p>
            <a:r>
              <a:rPr lang="ru-RU" sz="3200" b="1" dirty="0" smtClean="0"/>
              <a:t>Найди ошибки. Запиши предложение без ошибок.</a:t>
            </a:r>
          </a:p>
          <a:p>
            <a:pPr marL="0" indent="0">
              <a:buNone/>
            </a:pPr>
            <a:r>
              <a:rPr lang="ru-RU" sz="5400" dirty="0" smtClean="0"/>
              <a:t>Сверкает </a:t>
            </a:r>
            <a:r>
              <a:rPr lang="ru-RU" sz="5400" dirty="0" err="1" smtClean="0"/>
              <a:t>иний</a:t>
            </a:r>
            <a:r>
              <a:rPr lang="ru-RU" sz="5400" dirty="0" smtClean="0"/>
              <a:t> на тонких </a:t>
            </a:r>
            <a:r>
              <a:rPr lang="ru-RU" sz="5400" dirty="0" err="1" smtClean="0"/>
              <a:t>бирёзках</a:t>
            </a:r>
            <a:r>
              <a:rPr lang="ru-RU" sz="5400" dirty="0" smtClean="0"/>
              <a:t>, </a:t>
            </a:r>
            <a:r>
              <a:rPr lang="ru-RU" sz="5400" dirty="0" err="1" smtClean="0"/>
              <a:t>серибром</a:t>
            </a:r>
            <a:r>
              <a:rPr lang="ru-RU" sz="5400" dirty="0" smtClean="0"/>
              <a:t> покрыл </a:t>
            </a:r>
            <a:r>
              <a:rPr lang="ru-RU" sz="5400" dirty="0" err="1" smtClean="0"/>
              <a:t>пушыстые</a:t>
            </a:r>
            <a:r>
              <a:rPr lang="ru-RU" sz="5400" dirty="0" smtClean="0"/>
              <a:t> ели.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0345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8339" y="1333947"/>
            <a:ext cx="10531735" cy="2130015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7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78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Garamond</vt:lpstr>
      <vt:lpstr>Натуральные материалы</vt:lpstr>
      <vt:lpstr>СЛОВАРНОЕ СЛОВО</vt:lpstr>
      <vt:lpstr>Презентация PowerPoint</vt:lpstr>
      <vt:lpstr>Презентация PowerPoint</vt:lpstr>
      <vt:lpstr>ТОЛКОВАНИЕ</vt:lpstr>
      <vt:lpstr>ЭТИМОЛОГИЯ</vt:lpstr>
      <vt:lpstr>РАБОТА С ПРЕДЛОЖЕНИЕМ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СЛОВАРНОЕ СЛОВО</dc:title>
  <dc:creator>Светлана</dc:creator>
  <cp:lastModifiedBy>Светлана</cp:lastModifiedBy>
  <cp:revision>6</cp:revision>
  <dcterms:created xsi:type="dcterms:W3CDTF">2015-12-13T12:05:54Z</dcterms:created>
  <dcterms:modified xsi:type="dcterms:W3CDTF">2015-12-27T08:52:34Z</dcterms:modified>
</cp:coreProperties>
</file>