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25" autoAdjust="0"/>
  </p:normalViewPr>
  <p:slideViewPr>
    <p:cSldViewPr>
      <p:cViewPr varScale="1">
        <p:scale>
          <a:sx n="88" d="100"/>
          <a:sy n="88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0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1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4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6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82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2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8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33B17-7D62-40F5-86C0-CBFE2C263AC6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1786-20FF-4FEF-A4C5-61CF81D66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endParaRPr lang="ru-RU" sz="6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/>
              <a:t>Спиридонова Т.С.</a:t>
            </a:r>
          </a:p>
          <a:p>
            <a:pPr algn="r"/>
            <a:r>
              <a:rPr lang="ru-RU" b="1" dirty="0" smtClean="0"/>
              <a:t>Козицына А.В.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513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Кошка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6" name="Мяуканье.mp3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6950" y="3697288"/>
            <a:ext cx="609600" cy="6096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Глазки – вишенки зеленые,</a:t>
            </a:r>
          </a:p>
          <a:p>
            <a:pPr marL="0" indent="0">
              <a:buNone/>
            </a:pPr>
            <a:r>
              <a:rPr lang="ru-RU" sz="3600" dirty="0" smtClean="0"/>
              <a:t>В лапках – сабельки точеные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19460"/>
          <a:stretch/>
        </p:blipFill>
        <p:spPr bwMode="auto">
          <a:xfrm>
            <a:off x="323528" y="1412776"/>
            <a:ext cx="32956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Мяукань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633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Собака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Собой не птица, </a:t>
            </a:r>
            <a:br>
              <a:rPr lang="ru-RU" sz="3600" dirty="0" smtClean="0"/>
            </a:br>
            <a:r>
              <a:rPr lang="ru-RU" sz="3600" dirty="0" smtClean="0"/>
              <a:t>Петь не поёт. </a:t>
            </a:r>
            <a:br>
              <a:rPr lang="ru-RU" sz="3600" dirty="0" smtClean="0"/>
            </a:br>
            <a:r>
              <a:rPr lang="ru-RU" sz="3600" dirty="0" smtClean="0"/>
              <a:t>Кто к хозяину идёт, </a:t>
            </a:r>
            <a:br>
              <a:rPr lang="ru-RU" sz="3600" dirty="0" smtClean="0"/>
            </a:br>
            <a:r>
              <a:rPr lang="ru-RU" sz="3600" dirty="0" smtClean="0"/>
              <a:t>Она знать даёт. 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97811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6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Корова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Голодная мычит, </a:t>
            </a:r>
            <a:br>
              <a:rPr lang="ru-RU" sz="3600" dirty="0" smtClean="0"/>
            </a:br>
            <a:r>
              <a:rPr lang="ru-RU" sz="3600" dirty="0" smtClean="0"/>
              <a:t>Сытая жуёт, </a:t>
            </a:r>
            <a:br>
              <a:rPr lang="ru-RU" sz="3600" dirty="0" smtClean="0"/>
            </a:br>
            <a:r>
              <a:rPr lang="ru-RU" sz="3600" dirty="0" smtClean="0"/>
              <a:t>Всем ребятам </a:t>
            </a:r>
            <a:br>
              <a:rPr lang="ru-RU" sz="3600" dirty="0" smtClean="0"/>
            </a:br>
            <a:r>
              <a:rPr lang="ru-RU" sz="3600" dirty="0" smtClean="0"/>
              <a:t>Молоко даёт.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428728" cy="276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Найди лишнее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29" y="2213732"/>
            <a:ext cx="2585516" cy="335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9" y="2348880"/>
            <a:ext cx="246472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92" y="2492896"/>
            <a:ext cx="3730308" cy="24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48064" y="2967335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Найди лишнее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8429"/>
            <a:ext cx="2512577" cy="216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6180"/>
            <a:ext cx="2979792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01" y="4003315"/>
            <a:ext cx="3495254" cy="218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селые клоуны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Веселые клоуны</Template>
  <TotalTime>166</TotalTime>
  <Words>34</Words>
  <Application>Microsoft Office PowerPoint</Application>
  <PresentationFormat>Экран (4:3)</PresentationFormat>
  <Paragraphs>13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Веселые клоуны</vt:lpstr>
      <vt:lpstr>Домашние животные</vt:lpstr>
      <vt:lpstr>Кошка</vt:lpstr>
      <vt:lpstr>Собака</vt:lpstr>
      <vt:lpstr>Корова</vt:lpstr>
      <vt:lpstr>Найди лишнее</vt:lpstr>
      <vt:lpstr>Найди лишнее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Учебный класс</dc:creator>
  <cp:lastModifiedBy>Учебный класс</cp:lastModifiedBy>
  <cp:revision>14</cp:revision>
  <dcterms:created xsi:type="dcterms:W3CDTF">2016-10-31T09:05:47Z</dcterms:created>
  <dcterms:modified xsi:type="dcterms:W3CDTF">2016-10-31T11:52:34Z</dcterms:modified>
</cp:coreProperties>
</file>