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81" r:id="rId4"/>
    <p:sldId id="262" r:id="rId5"/>
    <p:sldId id="263" r:id="rId6"/>
    <p:sldId id="265" r:id="rId7"/>
    <p:sldId id="268" r:id="rId8"/>
    <p:sldId id="266" r:id="rId9"/>
    <p:sldId id="267" r:id="rId10"/>
    <p:sldId id="277" r:id="rId11"/>
    <p:sldId id="269" r:id="rId12"/>
    <p:sldId id="270" r:id="rId13"/>
    <p:sldId id="275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717" autoAdjust="0"/>
  </p:normalViewPr>
  <p:slideViewPr>
    <p:cSldViewPr>
      <p:cViewPr varScale="1">
        <p:scale>
          <a:sx n="42" d="100"/>
          <a:sy n="42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B486-9F56-4368-B945-97C6834FE3CE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DE525-F4AC-4A8E-93A4-FC3B0EE39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E525-F4AC-4A8E-93A4-FC3B0EE39C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к защитить государственные символы России от «местных дизайнеров»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66" y="1866888"/>
            <a:ext cx="6096000" cy="4152901"/>
          </a:xfrm>
          <a:prstGeom prst="rect">
            <a:avLst/>
          </a:prstGeom>
          <a:noFill/>
        </p:spPr>
      </p:pic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972452" cy="7143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30223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     </a:t>
            </a:r>
            <a:r>
              <a:rPr lang="ru-RU" sz="4400" b="1" dirty="0" smtClean="0">
                <a:solidFill>
                  <a:srgbClr val="C00000"/>
                </a:solidFill>
              </a:rPr>
              <a:t>          </a:t>
            </a:r>
            <a:r>
              <a:rPr lang="en-US" sz="4400" b="1" dirty="0" smtClean="0">
                <a:solidFill>
                  <a:srgbClr val="C00000"/>
                </a:solidFill>
              </a:rPr>
              <a:t> (</a:t>
            </a:r>
            <a:r>
              <a:rPr lang="ru-RU" sz="4400" b="1" dirty="0" smtClean="0">
                <a:solidFill>
                  <a:srgbClr val="C00000"/>
                </a:solidFill>
              </a:rPr>
              <a:t>ДИДАКТИЧЕСКИЕ ИГРЫ</a:t>
            </a:r>
            <a:r>
              <a:rPr lang="en-US" sz="44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700" b="1" smtClean="0">
                <a:solidFill>
                  <a:srgbClr val="C00000"/>
                </a:solidFill>
              </a:rPr>
              <a:t>                                                                                                              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</a:t>
            </a:r>
          </a:p>
          <a:p>
            <a:pPr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</p:txBody>
      </p:sp>
      <p:pic>
        <p:nvPicPr>
          <p:cNvPr id="33800" name="Picture 8" descr="Названы символы России, которые объединяют всех жителей стра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71678"/>
            <a:ext cx="4643470" cy="2615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4810" y="1500174"/>
            <a:ext cx="4329114" cy="4214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Дидактическая игра « Найди пару»</a:t>
            </a:r>
            <a:endParaRPr lang="ru-RU" sz="4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Задачи: </a:t>
            </a:r>
            <a:r>
              <a:rPr lang="ru-RU" sz="4400" dirty="0" smtClean="0">
                <a:solidFill>
                  <a:srgbClr val="C00000"/>
                </a:solidFill>
              </a:rPr>
              <a:t>Закреплять знания детей о символах России;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развивать зрительную память; воспитывать гордость за нашу Родину.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Ход игры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 Предлагается найти пару.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Составить из частей целую    картину.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Усложнение: собрать карту на время.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Игорь Санников\Desktop\родина\RxUzOMB8Y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3072000" cy="2304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5" name="Picture 1" descr="C:\Users\Игорь Санников\Desktop\родина\J0rkavLDCw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8" y="1428736"/>
            <a:ext cx="1714512" cy="2286017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6386" name="Picture 2" descr="C:\Users\Игорь Санников\Desktop\родина\0-d4LWfeR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71744"/>
            <a:ext cx="1714512" cy="2286016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1285860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«Соберём картинку»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  <a:r>
              <a:rPr lang="ru-RU" dirty="0" smtClean="0">
                <a:solidFill>
                  <a:srgbClr val="C00000"/>
                </a:solidFill>
              </a:rPr>
              <a:t>Закрепить знания детей о  России; развивать мелкую моторику рук; воспитывать гордость за нашу Родину.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Ход игры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Детям предлагаются разрезные картинки 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Предложить собрать из частей целое изображение.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Варианты игры: дети собирают из частей целое изображение в паре, составляют целое из частей на время, на скорость.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Игра</a:t>
            </a:r>
            <a:r>
              <a:rPr lang="en-US" sz="4500" b="1" dirty="0" smtClean="0">
                <a:solidFill>
                  <a:srgbClr val="C00000"/>
                </a:solidFill>
              </a:rPr>
              <a:t>:</a:t>
            </a:r>
            <a:r>
              <a:rPr lang="ru-RU" sz="4500" b="1" dirty="0" smtClean="0">
                <a:solidFill>
                  <a:srgbClr val="C00000"/>
                </a:solidFill>
              </a:rPr>
              <a:t> «Расскажи о достопримечательностях.»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 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Цель: </a:t>
            </a:r>
            <a:r>
              <a:rPr lang="ru-RU" sz="4500" dirty="0" smtClean="0">
                <a:solidFill>
                  <a:srgbClr val="C00000"/>
                </a:solidFill>
              </a:rPr>
              <a:t>закрепление знаний детей о главном городе столицы России – Москва.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Задачи: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  Уточнить знания детей о том, что такое столица, о ее достопримечательностях .  </a:t>
            </a: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C:\Users\Игорь Санников\Desktop\родина\SfUH-ECWn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10" y="1714488"/>
            <a:ext cx="3312000" cy="2484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Игра</a:t>
            </a:r>
            <a:r>
              <a:rPr lang="en-US" sz="3400" b="1" dirty="0" smtClean="0">
                <a:solidFill>
                  <a:srgbClr val="C00000"/>
                </a:solidFill>
              </a:rPr>
              <a:t>:</a:t>
            </a:r>
            <a:r>
              <a:rPr lang="ru-RU" sz="3400" b="1" dirty="0" smtClean="0">
                <a:solidFill>
                  <a:srgbClr val="C00000"/>
                </a:solidFill>
              </a:rPr>
              <a:t> «Народы России».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Цель: </a:t>
            </a:r>
            <a:r>
              <a:rPr lang="ru-RU" sz="3400" dirty="0" smtClean="0">
                <a:solidFill>
                  <a:srgbClr val="C00000"/>
                </a:solidFill>
              </a:rPr>
              <a:t>закрепить знания детей о том, что Россия – страна многонациональная,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воспитать  чувство уважения к особенностям жизни людей других национальностей.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Задачи: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 Закрепить знания детей о национальностях России, чем они отличаются друг от друга (цветом кожи, формой глаз, обычаями). 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Ход игры:    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 Назвать и показать знакомую национальность. Описать его национальный костюм.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Чем отличаются люди разных национальностей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Игорь Санников\Desktop\родина\p9J91jWCs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429024" cy="2571768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Цель: </a:t>
            </a:r>
            <a:r>
              <a:rPr lang="ru-RU" dirty="0" smtClean="0">
                <a:solidFill>
                  <a:srgbClr val="C00000"/>
                </a:solidFill>
              </a:rPr>
              <a:t>Развитие интереса детей к народным промыслам и росписям;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умение их различать и узнавать.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Развивать интерес детей к народным промыслам и  росписям.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Различать характерные отличия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ru-RU" dirty="0" smtClean="0">
                <a:solidFill>
                  <a:srgbClr val="C00000"/>
                </a:solidFill>
              </a:rPr>
              <a:t>гжель,  хохлома, дымка).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Формировать внимание, память.</a:t>
            </a:r>
          </a:p>
        </p:txBody>
      </p:sp>
      <p:pic>
        <p:nvPicPr>
          <p:cNvPr id="8" name="Picture 2" descr="C:\Users\Игорь Санников\Desktop\родина\xZDZn2gs1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87100" y="1470364"/>
            <a:ext cx="2322000" cy="3096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00109"/>
            <a:ext cx="7386662" cy="14287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000792" cy="857256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 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В Рязани названы победители олимпиады «Символы России» | Рязански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00240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500174"/>
            <a:ext cx="7729534" cy="481171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Актуальность.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Недаром говорят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”</a:t>
            </a:r>
            <a:r>
              <a:rPr lang="ru-RU" sz="3600" b="1" dirty="0" smtClean="0">
                <a:solidFill>
                  <a:srgbClr val="C00000"/>
                </a:solidFill>
              </a:rPr>
              <a:t>Если хотите узнать душу народа</a:t>
            </a:r>
            <a:r>
              <a:rPr lang="en-US" sz="3600" b="1" dirty="0" smtClean="0">
                <a:solidFill>
                  <a:srgbClr val="C00000"/>
                </a:solidFill>
              </a:rPr>
              <a:t>,</a:t>
            </a:r>
            <a:r>
              <a:rPr lang="ru-RU" sz="3600" b="1" dirty="0" smtClean="0">
                <a:solidFill>
                  <a:srgbClr val="C00000"/>
                </a:solidFill>
              </a:rPr>
              <a:t> приглядитесь</a:t>
            </a:r>
            <a:r>
              <a:rPr lang="en-US" sz="3600" b="1" smtClean="0">
                <a:solidFill>
                  <a:srgbClr val="C00000"/>
                </a:solidFill>
              </a:rPr>
              <a:t>,</a:t>
            </a:r>
            <a:r>
              <a:rPr lang="ru-RU" sz="3600" b="1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как и во что играют дети.</a:t>
            </a:r>
            <a:r>
              <a:rPr lang="en-US" sz="3600" b="1" dirty="0" smtClean="0">
                <a:solidFill>
                  <a:srgbClr val="C00000"/>
                </a:solidFill>
              </a:rPr>
              <a:t>”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ЦЕЛЬ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ru-RU" sz="4400" b="1" dirty="0" smtClean="0">
                <a:solidFill>
                  <a:srgbClr val="C00000"/>
                </a:solidFill>
              </a:rPr>
              <a:t> сформировать и расширить представления детей о Родине – России.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</a:rPr>
              <a:t>Задачи:</a:t>
            </a:r>
            <a:r>
              <a:rPr lang="ru-RU" sz="3600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Пополнить, уточнить и закрепить представления детей о стране - России,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ее символике, столице, народах.                            Способствовать зарождению     патриотических чувств.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0" y="1285860"/>
            <a:ext cx="482918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Игра «Что рассказывает карта»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  </a:t>
            </a:r>
            <a:r>
              <a:rPr lang="ru-RU" dirty="0" smtClean="0">
                <a:solidFill>
                  <a:srgbClr val="C00000"/>
                </a:solidFill>
              </a:rPr>
              <a:t>закрепление умения детей «читать» карту.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Закрепить знания детей о значении каждого цвета на карте (синий – море, зеленый – леса и т.д.) 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Ход игры: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Воспитатель показывает иллюстрацию с изображением моря, леса, гор, пустыни и просит показать, как они обозначены на карте.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2530" name="AutoShape 2" descr="Карта России | Россия на карте мира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Физическая карта России на Maps-RF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322824" cy="196212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1214422"/>
            <a:ext cx="504349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Игра«Раскрась российский флаг»</a:t>
            </a:r>
            <a:endParaRPr lang="ru-RU" sz="2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Цель:</a:t>
            </a:r>
            <a:r>
              <a:rPr lang="ru-RU" sz="2600" dirty="0" smtClean="0">
                <a:solidFill>
                  <a:srgbClr val="C00000"/>
                </a:solidFill>
              </a:rPr>
              <a:t> закрепление знаний детей о расположении и последовательности цвета на российском флаге.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Задачи:</a:t>
            </a:r>
            <a:endParaRPr lang="ru-RU" sz="2600" dirty="0" smtClean="0">
              <a:solidFill>
                <a:srgbClr val="C00000"/>
              </a:solidFill>
            </a:endParaRPr>
          </a:p>
          <a:p>
            <a:r>
              <a:rPr lang="ru-RU" sz="2600" dirty="0" smtClean="0">
                <a:solidFill>
                  <a:srgbClr val="C00000"/>
                </a:solidFill>
              </a:rPr>
              <a:t>Закрепить умение находить российский флаг.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 умение детей закрашивать флаг,  не заходя за контуры предмета 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Раскраски флаг России | Бесплатно распечатать, скачать картинк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2943842" cy="2205041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09" name="Picture 1" descr="C:\Users\Игорь Санников\Desktop\родина\gG8BejY8GW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2476517" cy="1857388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7410" name="Picture 2" descr="C:\Users\Игорь Санников\Desktop\родина\wwQT22M8m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357562"/>
            <a:ext cx="2571768" cy="1928826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786182" y="1582340"/>
            <a:ext cx="47149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Игра « Собери флаг России»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Цель: </a:t>
            </a:r>
            <a:r>
              <a:rPr lang="ru-RU" sz="2000" dirty="0" smtClean="0">
                <a:solidFill>
                  <a:srgbClr val="C00000"/>
                </a:solidFill>
              </a:rPr>
              <a:t> закрепление знания детей о государственном символе России – флаге.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Закрепить знания детей о том, что обозначают три цвета.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Развивать умение составлять   российский флаг  . 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Учить детей рассказывать о значении каждого цвета флага.  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7" name="Picture 1" descr="C:\Users\Игорь Санников\Desktop\родина\fIHumI4nqk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5819" y="892951"/>
            <a:ext cx="1928827" cy="2571769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9458" name="Picture 2" descr="C:\Users\Игорь Санников\Desktop\родина\SVIN4rb1q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57512" y="3085969"/>
            <a:ext cx="2058190" cy="2744253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43438" y="1643050"/>
            <a:ext cx="3429024" cy="3724096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игра: «Собери флаг России»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знаний о флаге и его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символике цвета.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патриотические чувства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Рассмотреть с детьми флаг.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Уточнить его цвета, последовательность.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собрать картинку флага.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C:\Users\ДНС\Documents\партфолио Логачева А. С\WP_20150707_15_45_07_Pro.jpg"/>
          <p:cNvSpPr>
            <a:spLocks noChangeAspect="1" noChangeArrowheads="1"/>
          </p:cNvSpPr>
          <p:nvPr/>
        </p:nvSpPr>
        <p:spPr bwMode="auto">
          <a:xfrm>
            <a:off x="0" y="16271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3" name="Picture 1" descr="C:\Users\Игорь Санников\Desktop\родина\atETukaLef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71538" y="1500174"/>
            <a:ext cx="3787672" cy="270296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86380" y="1720840"/>
            <a:ext cx="30003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Игра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</a:rPr>
              <a:t> «Найди и покажи  герб и флаг России».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Задача: </a:t>
            </a:r>
            <a:r>
              <a:rPr lang="ru-RU" sz="2400" dirty="0" smtClean="0">
                <a:solidFill>
                  <a:srgbClr val="C00000"/>
                </a:solidFill>
              </a:rPr>
              <a:t>развивать у детей умение находить Российский герб и флаг среди других.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 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268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наша Родина.</dc:title>
  <dc:creator>Игорь Санников</dc:creator>
  <cp:lastModifiedBy>Нина</cp:lastModifiedBy>
  <cp:revision>22</cp:revision>
  <dcterms:created xsi:type="dcterms:W3CDTF">2020-05-15T17:31:53Z</dcterms:created>
  <dcterms:modified xsi:type="dcterms:W3CDTF">2022-07-25T18:11:20Z</dcterms:modified>
</cp:coreProperties>
</file>