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6" r:id="rId7"/>
    <p:sldId id="263" r:id="rId8"/>
    <p:sldId id="258" r:id="rId9"/>
  </p:sldIdLst>
  <p:sldSz cx="9144000" cy="6858000" type="screen4x3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268760"/>
            <a:ext cx="6930580" cy="42484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203F-4C1E-4B98-ACBC-62F5E593B76F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g-fotki.yandex.ru/get/45190/2839712.56/0_14d9e5_edc0c3e0_orig" TargetMode="External"/><Relationship Id="rId2" Type="http://schemas.openxmlformats.org/officeDocument/2006/relationships/hyperlink" Target="http://www.lenagold.ru/fon/geom/pol/raz/razpolos1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232270" y="735829"/>
            <a:ext cx="360000" cy="360040"/>
          </a:xfrm>
          <a:prstGeom prst="actionButtonInformati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268760"/>
            <a:ext cx="5223841" cy="3706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51720" y="1268760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нос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720" y="1268760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сон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2037" y="2707244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вилка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72037" y="2707244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валик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79369" y="4144840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год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72037" y="4144840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дог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539697" y="6255196"/>
            <a:ext cx="360000" cy="360000"/>
          </a:xfrm>
          <a:prstGeom prst="actionButtonForwardNex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51720" y="1268760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среда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720" y="1268760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адрес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2037" y="2707244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камыш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72037" y="2707244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мышка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79369" y="4144840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рак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72037" y="4144840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кар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539697" y="6255196"/>
            <a:ext cx="360000" cy="360000"/>
          </a:xfrm>
          <a:prstGeom prst="actionButtonForwardNex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79891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51720" y="1268760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ромашка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720" y="1268760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мошкара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2037" y="2707244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сектор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72037" y="2707244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корсет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79369" y="4144840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насос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72037" y="4144840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сосна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539697" y="6255196"/>
            <a:ext cx="360000" cy="360000"/>
          </a:xfrm>
          <a:prstGeom prst="actionButtonForwardNex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26409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51720" y="1268760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сорт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720" y="1268760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рост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2037" y="2707244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повар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72037" y="2707244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право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79369" y="4144840"/>
            <a:ext cx="288032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лапоть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72037" y="4144840"/>
            <a:ext cx="2880320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пальто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539697" y="6255196"/>
            <a:ext cx="360000" cy="360000"/>
          </a:xfrm>
          <a:prstGeom prst="actionButtonForwardNex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452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множение 3">
            <a:hlinkClick r:id="" action="ppaction://hlinkshowjump?jump=endshow"/>
          </p:cNvPr>
          <p:cNvSpPr/>
          <p:nvPr/>
        </p:nvSpPr>
        <p:spPr>
          <a:xfrm>
            <a:off x="8388424" y="734507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469" y="1250981"/>
            <a:ext cx="5040976" cy="348052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5760640" cy="9115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+mn-lt"/>
              </a:rPr>
              <a:t>Информационные источники</a:t>
            </a:r>
            <a:endParaRPr lang="ru-RU" sz="2400" b="1" dirty="0">
              <a:ln>
                <a:solidFill>
                  <a:schemeClr val="bg1"/>
                </a:solidFill>
              </a:ln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56792"/>
            <a:ext cx="4968552" cy="3960440"/>
          </a:xfrm>
        </p:spPr>
        <p:txBody>
          <a:bodyPr>
            <a:normAutofit/>
          </a:bodyPr>
          <a:lstStyle/>
          <a:p>
            <a:pPr marL="182563" indent="0">
              <a:lnSpc>
                <a:spcPct val="120000"/>
              </a:lnSpc>
              <a:buNone/>
            </a:pP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Языканова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Е. В. Развивающие задания: тесты, игры, упражнения: 2 класс. М.: Издательство «Экзамен», 2014 (Серия «Учебно-методический комплект)</a:t>
            </a:r>
          </a:p>
          <a:p>
            <a:pPr marL="182563" indent="0">
              <a:lnSpc>
                <a:spcPct val="120000"/>
              </a:lnSpc>
              <a:buNone/>
            </a:pP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</a:rPr>
              <a:t>Языканова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Е. В. Развивающие задания: тесты, игры, упражнения: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4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класс. М.: Издательство «Экзамен»,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2015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(Серия «Учебно-методический комплект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182563" indent="0">
              <a:lnSpc>
                <a:spcPct val="120000"/>
              </a:lnSpc>
              <a:buNone/>
            </a:pPr>
            <a:r>
              <a:rPr lang="ru-RU" sz="1600" dirty="0">
                <a:hlinkClick r:id="rId2"/>
              </a:rPr>
              <a:t>Фон</a:t>
            </a:r>
            <a:r>
              <a:rPr lang="ru-RU" sz="1600" dirty="0"/>
              <a:t>   </a:t>
            </a:r>
            <a:endParaRPr lang="ru-RU" sz="1600" dirty="0" smtClean="0"/>
          </a:p>
          <a:p>
            <a:pPr marL="182563" indent="0">
              <a:lnSpc>
                <a:spcPct val="120000"/>
              </a:lnSpc>
              <a:buNone/>
            </a:pPr>
            <a:r>
              <a:rPr lang="ru-RU" sz="1600" dirty="0" smtClean="0">
                <a:hlinkClick r:id="rId3"/>
              </a:rPr>
              <a:t>Рамка</a:t>
            </a:r>
            <a:r>
              <a:rPr lang="ru-RU" sz="1600" dirty="0" smtClean="0"/>
              <a:t> </a:t>
            </a:r>
            <a:endParaRPr lang="ru-RU" sz="1600" dirty="0"/>
          </a:p>
          <a:p>
            <a:pPr marL="182563" indent="0">
              <a:lnSpc>
                <a:spcPct val="120000"/>
              </a:lnSpc>
              <a:buNone/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82563" indent="0">
              <a:lnSpc>
                <a:spcPct val="120000"/>
              </a:lnSpc>
              <a:buNone/>
            </a:pPr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82563" indent="0">
              <a:lnSpc>
                <a:spcPct val="120000"/>
              </a:lnSpc>
              <a:buNone/>
            </a:pPr>
            <a:endParaRPr lang="ru-RU" sz="12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8556872" y="6285726"/>
            <a:ext cx="360040" cy="360000"/>
          </a:xfrm>
          <a:prstGeom prst="actionButtonRetur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88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Анаграммы - 6</dc:title>
  <dc:creator>Фокина Лидия Петровна</dc:creator>
  <cp:keywords>Гимнастика для ума</cp:keywords>
  <cp:lastModifiedBy>Admin</cp:lastModifiedBy>
  <cp:revision>35</cp:revision>
  <dcterms:created xsi:type="dcterms:W3CDTF">2015-05-03T06:58:13Z</dcterms:created>
  <dcterms:modified xsi:type="dcterms:W3CDTF">2019-02-10T09:04:51Z</dcterms:modified>
</cp:coreProperties>
</file>