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62" r:id="rId7"/>
    <p:sldId id="259" r:id="rId8"/>
    <p:sldId id="260" r:id="rId9"/>
    <p:sldId id="261" r:id="rId10"/>
    <p:sldId id="267" r:id="rId11"/>
    <p:sldId id="263" r:id="rId12"/>
    <p:sldId id="266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4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8440" y="270456"/>
            <a:ext cx="10058400" cy="45333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Презентация к развивающей образовательной ситуации</a:t>
            </a:r>
            <a:r>
              <a:rPr lang="ru-RU" sz="4800" dirty="0" smtClean="0">
                <a:solidFill>
                  <a:schemeClr val="accent1"/>
                </a:solidFill>
              </a:rPr>
              <a:t/>
            </a:r>
            <a:br>
              <a:rPr lang="ru-RU" sz="4800" dirty="0" smtClean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>«Три богатыря</a:t>
            </a:r>
            <a:r>
              <a:rPr lang="ru-RU" sz="4800" dirty="0" smtClean="0">
                <a:solidFill>
                  <a:schemeClr val="accent1"/>
                </a:solidFill>
              </a:rPr>
              <a:t>»</a:t>
            </a:r>
            <a:br>
              <a:rPr lang="ru-RU" sz="4800" dirty="0" smtClean="0">
                <a:solidFill>
                  <a:schemeClr val="accent1"/>
                </a:solidFill>
              </a:rPr>
            </a:br>
            <a:r>
              <a:rPr lang="ru-RU" sz="4800" dirty="0" smtClean="0">
                <a:solidFill>
                  <a:schemeClr val="accent1"/>
                </a:solidFill>
              </a:rPr>
              <a:t/>
            </a:r>
            <a:br>
              <a:rPr lang="ru-RU" sz="4800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>                                    автор Окулова </a:t>
            </a:r>
            <a:r>
              <a:rPr lang="ru-RU" dirty="0" smtClean="0">
                <a:solidFill>
                  <a:schemeClr val="accent1"/>
                </a:solidFill>
              </a:rPr>
              <a:t>Ю.В.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6" y="3740856"/>
            <a:ext cx="1409700" cy="2458720"/>
          </a:xfrm>
          <a:prstGeom prst="rect">
            <a:avLst/>
          </a:prstGeom>
          <a:gradFill flip="none" rotWithShape="1">
            <a:gsLst>
              <a:gs pos="10384">
                <a:srgbClr val="99D16E"/>
              </a:gs>
              <a:gs pos="18576">
                <a:srgbClr val="9ED186"/>
              </a:gs>
              <a:gs pos="27000">
                <a:srgbClr val="A4D19E"/>
              </a:gs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329994" y="522333"/>
            <a:ext cx="4533364" cy="2794715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172808" y="2818151"/>
            <a:ext cx="3774354" cy="3167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24" y="672842"/>
            <a:ext cx="2859784" cy="4987089"/>
          </a:xfrm>
          <a:prstGeom prst="rect">
            <a:avLst/>
          </a:prstGeom>
          <a:gradFill>
            <a:gsLst>
              <a:gs pos="10384">
                <a:srgbClr val="99D16E"/>
              </a:gs>
              <a:gs pos="18576">
                <a:srgbClr val="9ED186"/>
              </a:gs>
              <a:gs pos="27000">
                <a:srgbClr val="A4D19E"/>
              </a:gs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4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9" y="1295722"/>
            <a:ext cx="4762500" cy="47625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9539" r="11491" b="17396"/>
          <a:stretch/>
        </p:blipFill>
        <p:spPr bwMode="auto">
          <a:xfrm>
            <a:off x="889215" y="127134"/>
            <a:ext cx="4648200" cy="6200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9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73430" y="9999345"/>
            <a:ext cx="1390650" cy="9525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Блок-схема: типовой процесс 2"/>
          <p:cNvSpPr/>
          <p:nvPr/>
        </p:nvSpPr>
        <p:spPr>
          <a:xfrm rot="16200000">
            <a:off x="5797868" y="-1021081"/>
            <a:ext cx="352425" cy="2762250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24047" y="507041"/>
            <a:ext cx="1228725" cy="790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rot="16200000">
            <a:off x="10896378" y="4289694"/>
            <a:ext cx="17907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932390" y="4395452"/>
            <a:ext cx="161922" cy="33018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73075" y="4547540"/>
            <a:ext cx="161923" cy="29976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0896600" y="456235"/>
            <a:ext cx="1295400" cy="904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 rot="16200000">
            <a:off x="5420338" y="3813648"/>
            <a:ext cx="1133475" cy="258127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Блок-схема: сохраненные данные 10"/>
          <p:cNvSpPr/>
          <p:nvPr/>
        </p:nvSpPr>
        <p:spPr>
          <a:xfrm rot="2325161">
            <a:off x="8127822" y="2904448"/>
            <a:ext cx="390525" cy="529590"/>
          </a:xfrm>
          <a:prstGeom prst="flowChartOnlineStorag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 rot="5400000">
            <a:off x="7430770" y="3280846"/>
            <a:ext cx="390525" cy="541655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Блок-схема: сохраненные данные 12"/>
          <p:cNvSpPr/>
          <p:nvPr/>
        </p:nvSpPr>
        <p:spPr>
          <a:xfrm rot="5400000">
            <a:off x="6662684" y="3289736"/>
            <a:ext cx="390525" cy="523875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Блок-схема: сохраненные данные 13"/>
          <p:cNvSpPr/>
          <p:nvPr/>
        </p:nvSpPr>
        <p:spPr>
          <a:xfrm rot="5400000">
            <a:off x="5861269" y="3280529"/>
            <a:ext cx="390525" cy="542290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Блок-схема: сохраненные данные 14"/>
          <p:cNvSpPr/>
          <p:nvPr/>
        </p:nvSpPr>
        <p:spPr>
          <a:xfrm rot="5400000">
            <a:off x="5081854" y="3258777"/>
            <a:ext cx="390525" cy="572135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Блок-схема: сохраненные данные 15"/>
          <p:cNvSpPr/>
          <p:nvPr/>
        </p:nvSpPr>
        <p:spPr>
          <a:xfrm rot="5400000">
            <a:off x="4267128" y="3258778"/>
            <a:ext cx="390525" cy="572135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Блок-схема: сохраненные данные 16"/>
          <p:cNvSpPr/>
          <p:nvPr/>
        </p:nvSpPr>
        <p:spPr>
          <a:xfrm rot="5400000">
            <a:off x="3463907" y="3258777"/>
            <a:ext cx="390525" cy="572135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Блок-схема: сохраненные данные 17"/>
          <p:cNvSpPr/>
          <p:nvPr/>
        </p:nvSpPr>
        <p:spPr>
          <a:xfrm rot="7431449">
            <a:off x="2924840" y="2770299"/>
            <a:ext cx="390525" cy="572135"/>
          </a:xfrm>
          <a:prstGeom prst="flowChartOnlineStorag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4255700" y="686237"/>
            <a:ext cx="538857" cy="4448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-1187648"/>
            <a:ext cx="6096000" cy="92332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60508"/>
              </p:ext>
            </p:extLst>
          </p:nvPr>
        </p:nvGraphicFramePr>
        <p:xfrm>
          <a:off x="2171485" y="317113"/>
          <a:ext cx="812799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 flipV="1">
            <a:off x="3048000" y="633830"/>
            <a:ext cx="722765" cy="11610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9933" y="794314"/>
            <a:ext cx="840105" cy="8401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8264607" y="764471"/>
            <a:ext cx="1262353" cy="1030434"/>
          </a:xfrm>
          <a:prstGeom prst="rtTriangle">
            <a:avLst/>
          </a:prstGeom>
          <a:solidFill>
            <a:srgbClr val="44E4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2778205" y="2355946"/>
            <a:ext cx="1262353" cy="1030434"/>
          </a:xfrm>
          <a:prstGeom prst="rtTriangle">
            <a:avLst/>
          </a:prstGeom>
          <a:solidFill>
            <a:srgbClr val="44E4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5799933" y="2455306"/>
            <a:ext cx="722765" cy="11610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48000" y="4278850"/>
            <a:ext cx="840105" cy="8401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5530138" y="4183685"/>
            <a:ext cx="1262353" cy="1030434"/>
          </a:xfrm>
          <a:prstGeom prst="rtTriangle">
            <a:avLst/>
          </a:prstGeom>
          <a:solidFill>
            <a:srgbClr val="44E4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398697" y="2546275"/>
            <a:ext cx="840105" cy="8401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 flipV="1">
            <a:off x="8459181" y="4118364"/>
            <a:ext cx="722765" cy="11610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56" y="2179621"/>
            <a:ext cx="3584448" cy="2395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3068" y="2088181"/>
            <a:ext cx="3785616" cy="237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9054" y="2007409"/>
            <a:ext cx="3288792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4" y="0"/>
            <a:ext cx="12239624" cy="6858000"/>
          </a:xfrm>
          <a:prstGeom prst="rect">
            <a:avLst/>
          </a:prstGeom>
        </p:spPr>
      </p:pic>
      <p:pic>
        <p:nvPicPr>
          <p:cNvPr id="3" name="Песня из м_ф Три богатыря - За лесами, за горами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921" y="226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6"/>
            <a:ext cx="12192000" cy="68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1" y="193184"/>
            <a:ext cx="2660219" cy="3009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8" y="2783715"/>
            <a:ext cx="2660219" cy="3009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47" y="371342"/>
            <a:ext cx="2660219" cy="30098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6220989" y="2753156"/>
            <a:ext cx="513817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2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3" y="257577"/>
            <a:ext cx="5080099" cy="2293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13" y="257577"/>
            <a:ext cx="5080099" cy="2293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9" y="2238777"/>
            <a:ext cx="5080099" cy="2293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13" y="2238777"/>
            <a:ext cx="5080099" cy="22939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3249" y="3385768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08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0" y="142982"/>
            <a:ext cx="2845335" cy="2646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95" y="142982"/>
            <a:ext cx="2997857" cy="2788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0" y="3182155"/>
            <a:ext cx="3222659" cy="2997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25" y="724437"/>
            <a:ext cx="3222659" cy="2997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95" y="3038340"/>
            <a:ext cx="3222659" cy="29978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97228" y="1841516"/>
            <a:ext cx="14847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919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309093"/>
            <a:ext cx="2721702" cy="2085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81" y="0"/>
            <a:ext cx="2567632" cy="1967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" y="2627291"/>
            <a:ext cx="2883606" cy="2209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13" y="309093"/>
            <a:ext cx="2775583" cy="2126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11" y="2021213"/>
            <a:ext cx="2804602" cy="2149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47" y="2869072"/>
            <a:ext cx="2804602" cy="2149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64" y="1422024"/>
            <a:ext cx="2721702" cy="20855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75031" y="5069548"/>
            <a:ext cx="10736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2443" y="5018098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4070" y="506954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4505" y="5018098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=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6197" y="506954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38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88" y="1236239"/>
            <a:ext cx="3486912" cy="487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4" y="2463188"/>
            <a:ext cx="3579930" cy="36498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3161" y="172620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ru-RU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24" y="172620"/>
            <a:ext cx="4886214" cy="26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</TotalTime>
  <Words>14</Words>
  <Application>Microsoft Office PowerPoint</Application>
  <PresentationFormat>Широкоэкранный</PresentationFormat>
  <Paragraphs>54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Ретро</vt:lpstr>
      <vt:lpstr>Презентация к развивающей образовательной ситуации «Три богатыря»                                       автор Окулова Ю.В.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2014-11-14T10:48:49Z</dcterms:created>
  <dcterms:modified xsi:type="dcterms:W3CDTF">2014-12-01T10:35:14Z</dcterms:modified>
</cp:coreProperties>
</file>