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2" r:id="rId9"/>
    <p:sldId id="263" r:id="rId10"/>
    <p:sldId id="264" r:id="rId11"/>
    <p:sldId id="283" r:id="rId12"/>
    <p:sldId id="265" r:id="rId13"/>
    <p:sldId id="266" r:id="rId14"/>
    <p:sldId id="267" r:id="rId15"/>
    <p:sldId id="268" r:id="rId16"/>
    <p:sldId id="269" r:id="rId17"/>
    <p:sldId id="270" r:id="rId18"/>
    <p:sldId id="284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5" r:id="rId29"/>
    <p:sldId id="286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2" autoAdjust="0"/>
    <p:restoredTop sz="94660"/>
  </p:normalViewPr>
  <p:slideViewPr>
    <p:cSldViewPr>
      <p:cViewPr varScale="1">
        <p:scale>
          <a:sx n="75" d="100"/>
          <a:sy n="75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D2CACC5-8EC7-4C39-B642-E9193657A793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8DC25E-C546-405A-8624-C067BBEA02E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i.smiles2k.net/big_smiles/big_smiles_171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dragan.org.ua/2.jpg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4.foto.rambler.ru/preview/r/359x437/4afbcfff-0678-3af3-4df2-e04f558a16f7/1182550674_06_smile_web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stat17.privet.ru/lr/0916e80d4378b453327792bc894fc444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download.radionetplus.ru/pic8/p4_7.jpg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://s16.radikal.ru/i190/1109/11/b3822ae79b1c.png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cs11198.vkontakte.ru/u9032843/-6/x_5bfed75b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stat8.blog.ru/lr/092b8bd2fb56d21bcdffc5590bc61c7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aprom-image.s3.amazonaws.com/1125306_w200_h200_3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raamy.com/images_resim/resim_683.jpg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946647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«Б» класс</a:t>
            </a:r>
            <a:endParaRPr lang="ru-RU" sz="6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9913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38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s10005.userapi.com/u152964094/148800284/x_0c3d4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486096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10005.userapi.com/u152964094/148800284/x_3396f2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3" y="332656"/>
            <a:ext cx="4423125" cy="248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cs5560.userapi.com/u152964094/148800284/x_528511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8" y="1196752"/>
            <a:ext cx="4159524" cy="233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5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419872" y="2273970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БЫЛО ИНТЕРЕСНО И ВНОВЫЙ ГОД. НАШИ ДЕВОЧКИ ТАНЦЕВАЛИ ХИП-ХОП! </a:t>
            </a:r>
          </a:p>
        </p:txBody>
      </p:sp>
      <p:pic>
        <p:nvPicPr>
          <p:cNvPr id="3074" name="Picture 2" descr="Картинка 2 из 206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272029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3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год!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cs5436.userapi.com/u6525427/149605398/x_5727a0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3760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cs5436.userapi.com/u6525427/149605398/x_6afc8f5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73016"/>
            <a:ext cx="511680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86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cs5436.userapi.com/u6525427/149605398/x_35757b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3960440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5436.userapi.com/u6525427/149605398/x_c3a0cd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4580384" cy="25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6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Ходили мы и в «</a:t>
            </a:r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Маугли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Картинка 10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68" y="18864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4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cs5385.userapi.com/u107453548/145150512/x_1b12a4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988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cs5385.userapi.com/u107453548/145150512/x_3d2398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09" y="3140968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5385.userapi.com/u107453548/145150512/x_444e11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79" y="268537"/>
            <a:ext cx="498888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s5385.userapi.com/u107453548/145150512/x_380285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8" y="3284984"/>
            <a:ext cx="5561136" cy="313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52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5385.userapi.com/u107453548/145150512/x_eff196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25" y="188640"/>
            <a:ext cx="575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cs5385.userapi.com/u107453548/145150512/x_410418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486096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124744"/>
            <a:ext cx="4008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БЫЛО ЭКСТРИМАЛЬНО!</a:t>
            </a:r>
          </a:p>
        </p:txBody>
      </p:sp>
      <p:pic>
        <p:nvPicPr>
          <p:cNvPr id="5122" name="Picture 2" descr="Картинка 14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67" y="2448183"/>
            <a:ext cx="3124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2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365104"/>
            <a:ext cx="8305800" cy="1241464"/>
          </a:xfrm>
        </p:spPr>
        <p:txBody>
          <a:bodyPr>
            <a:no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классно когда наши порвали 5 «В» В ПИОНЕРБОЛЕ!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8" name="Picture 4" descr="Картинка 37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57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58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4" b="16434"/>
          <a:stretch>
            <a:fillRect/>
          </a:stretch>
        </p:blipFill>
        <p:spPr/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dirty="0" smtClean="0"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 пролетел пятый год</a:t>
            </a:r>
            <a:endParaRPr lang="ru-RU" sz="4000" dirty="0"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Мы очень благодарны  нашему классному руководителю Марине </a:t>
            </a:r>
            <a:r>
              <a:rPr lang="ru-RU" b="1" dirty="0" err="1" smtClean="0"/>
              <a:t>Кадировне</a:t>
            </a:r>
            <a:r>
              <a:rPr lang="ru-RU" b="1" dirty="0" smtClean="0"/>
              <a:t>. Хорошо что она взяла именно нас!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09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cs10593.userapi.com/u6525427/153021098/x_96ccd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9"/>
            <a:ext cx="524472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s10593.userapi.com/u6525427/153021098/x_cad794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83745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10593.userapi.com/u6525427/153021098/x_147a2e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96" y="260648"/>
            <a:ext cx="4968552" cy="279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cs10593.userapi.com/u6525427/153021098/x_7e6d9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84984"/>
            <a:ext cx="4267522" cy="320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26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Самым главным событием был КВН, который совсем не давно прошёл!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Картинка 56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52936"/>
            <a:ext cx="3528392" cy="35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45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s317623.userapi.com/v317623919/595/osbF_PuVmH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cs317623.userapi.com/v317623919/664/Gjq8eMFes3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79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3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s317623.userapi.com/v317623919/6a3/l4oAk3VRR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2089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s317623.userapi.com/v317623919/6f4/4NDKJEXGvZ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124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cs317623.userapi.com/v317623919/745/icbONEVodq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0" y="3335486"/>
            <a:ext cx="431690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cs317623.userapi.com/v317623919/760/e502fDmJZ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333"/>
            <a:ext cx="3692502" cy="554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s317623.userapi.com/v317623919/77b/eJTN9xiJZ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52" y="476672"/>
            <a:ext cx="4762315" cy="31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cs317623.userapi.com/v317623919/796/PPOPnK5qJw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617" y="3789040"/>
            <a:ext cx="420898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4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317623.userapi.com/v317623919/7c3/O33VWAj6d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6" y="1744823"/>
            <a:ext cx="44248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cs317623.userapi.com/v317623919/8bf/u88HTxmSwH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4437"/>
            <a:ext cx="3829050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9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КВН всем понравился! ОЧЕНЬ!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Picture 4" descr="Картинка 59 из 15664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9972"/>
            <a:ext cx="37242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55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81672"/>
            <a:ext cx="3371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38884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ЕЩЁ БЫЛО МНОЖЕСТВО МЕРОПРЯТИЙ! Я </a:t>
            </a:r>
            <a:r>
              <a:rPr lang="ru-RU" sz="2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РАССКАЗАЛА </a:t>
            </a:r>
            <a:r>
              <a:rPr lang="ru-RU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САМЫЕ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ГЛАВНИЕ ИЗ НИХ! ОНИ БЫЛИ ТОЖЕ НАПОЛНИНЫ ФАНТАСТИКОЙ И ВОЛНЕНИЕМ! ПЯТЫЙ КЛАСС БЫЛ САМЫМ ХОРОШИМ! СЕЙЧАС ВСЕ С НЕТЕРПЕНИЕМ ЖДУТ ЛЕТНИХ КАНИКУЛ,А ПОТОМ СНОВА ИДТИ В ИНТЕРЕСНЫЙ ШЕСТОЙ КЛАСС!</a:t>
            </a:r>
          </a:p>
        </p:txBody>
      </p:sp>
    </p:spTree>
    <p:extLst>
      <p:ext uri="{BB962C8B-B14F-4D97-AF65-F5344CB8AC3E}">
        <p14:creationId xmlns:p14="http://schemas.microsoft.com/office/powerpoint/2010/main" val="32479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3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ЛИЧНО МНЕ ПОНРАВИЛОСЬ В </a:t>
            </a:r>
            <a:r>
              <a:rPr lang="ru-RU" sz="4000" dirty="0" smtClean="0"/>
              <a:t>ПЯТОМ </a:t>
            </a:r>
            <a:r>
              <a:rPr lang="ru-RU" sz="4000" dirty="0"/>
              <a:t>КЛАССЕ! А ВАМ?</a:t>
            </a:r>
          </a:p>
        </p:txBody>
      </p:sp>
      <p:pic>
        <p:nvPicPr>
          <p:cNvPr id="9218" name="Picture 2" descr="Картинка 58 из 2371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32" y="2420888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Кадировна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Марина </a:t>
            </a:r>
            <a:r>
              <a:rPr lang="ru-RU" sz="3200" b="1" dirty="0" err="1" smtClean="0"/>
              <a:t>Кадировна</a:t>
            </a:r>
            <a:r>
              <a:rPr lang="ru-RU" sz="3200" b="1" dirty="0" smtClean="0"/>
              <a:t> очень хороший учитель! Она добрая, отзывчивая, понимающая и привлекательная! Так же  Марина </a:t>
            </a:r>
            <a:r>
              <a:rPr lang="ru-RU" sz="3200" b="1" dirty="0" err="1" smtClean="0"/>
              <a:t>Кадировна</a:t>
            </a:r>
            <a:r>
              <a:rPr lang="ru-RU" sz="3200" b="1" dirty="0" smtClean="0"/>
              <a:t> может на нас и покричать за плохие оценки, поведение и за то, что нет домашнего задания! Но мы всё равно её любим! Она очень </a:t>
            </a:r>
            <a:r>
              <a:rPr lang="ru-RU" sz="3200" b="1" dirty="0"/>
              <a:t>а</a:t>
            </a:r>
            <a:r>
              <a:rPr lang="ru-RU" sz="3200" b="1" dirty="0" smtClean="0"/>
              <a:t>ктивна, оптимистична и жизнерадостна! С ней мы много куда ходили. Например-в поход!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5623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55371">
            <a:off x="761619" y="358078"/>
            <a:ext cx="7321685" cy="32613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623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поход</a:t>
            </a:r>
            <a:endParaRPr lang="ru-RU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cs10052.userapi.com/u22889122/142554062/x_10c61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10052.userapi.com/u22889122/142554062/x_6b9aaf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7501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49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9954.userapi.com/u137777919/142554062/x_1202f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3936"/>
            <a:ext cx="403244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s9954.userapi.com/u137777919/142554062/x_0815a5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1723"/>
            <a:ext cx="3384376" cy="45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cs9954.userapi.com/u137777919/142554062/x_332ae5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50068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38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s9954.userapi.com/u137777919/142554062/x_e2781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6208"/>
            <a:ext cx="758484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6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816934">
            <a:off x="1117271" y="1564500"/>
            <a:ext cx="664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/>
              <a:t>В ПОХОДЕ НЕ БЫЛО СКУЧНО! ВЕДЬ БЫЛО МНОГО КОНКУРСОВ И ВЕСЕЛЬЯ!</a:t>
            </a:r>
          </a:p>
        </p:txBody>
      </p:sp>
      <p:pic>
        <p:nvPicPr>
          <p:cNvPr id="1026" name="Picture 2" descr="Картинка 78 из 1552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628800"/>
            <a:ext cx="6923112" cy="1296144"/>
          </a:xfrm>
        </p:spPr>
        <p:txBody>
          <a:bodyPr>
            <a:noAutofit/>
          </a:bodyPr>
          <a:lstStyle/>
          <a:p>
            <a:r>
              <a:rPr lang="ru-RU" sz="5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Е</a:t>
            </a:r>
            <a:r>
              <a:rPr lang="ru-RU" sz="5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щё мы ходили на выставку военной техники!</a:t>
            </a:r>
            <a:endParaRPr lang="ru-RU" sz="5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050" name="Picture 2" descr="Картинка 57 из 15526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132856"/>
            <a:ext cx="304701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8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s10005.userapi.com/u152964094/148800284/x_72c474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176464" cy="235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s10005.userapi.com/u152964094/148800284/x_fc8be3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56992"/>
            <a:ext cx="4712330" cy="26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10005.userapi.com/u152964094/148800284/x_b0dc52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058616"/>
            <a:ext cx="3600400" cy="202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88</TotalTime>
  <Words>219</Words>
  <Application>Microsoft Office PowerPoint</Application>
  <PresentationFormat>Экран (4:3)</PresentationFormat>
  <Paragraphs>18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Паркет</vt:lpstr>
      <vt:lpstr>5 «Б» класс</vt:lpstr>
      <vt:lpstr> Быстро пролетел пятый год</vt:lpstr>
      <vt:lpstr>Марина Кадировна</vt:lpstr>
      <vt:lpstr>Наш поход</vt:lpstr>
      <vt:lpstr>Презентация PowerPoint</vt:lpstr>
      <vt:lpstr>Презентация PowerPoint</vt:lpstr>
      <vt:lpstr>Презентация PowerPoint</vt:lpstr>
      <vt:lpstr>Ещё мы ходили на выставку военной техники!</vt:lpstr>
      <vt:lpstr>Презентация PowerPoint</vt:lpstr>
      <vt:lpstr>Презентация PowerPoint</vt:lpstr>
      <vt:lpstr>Презентация PowerPoint</vt:lpstr>
      <vt:lpstr>Новый год!</vt:lpstr>
      <vt:lpstr>Презентация PowerPoint</vt:lpstr>
      <vt:lpstr>Ходили мы и в «Маугли»</vt:lpstr>
      <vt:lpstr>Презентация PowerPoint</vt:lpstr>
      <vt:lpstr>Презентация PowerPoint</vt:lpstr>
      <vt:lpstr>Презентация PowerPoint</vt:lpstr>
      <vt:lpstr>Презентация PowerPoint</vt:lpstr>
      <vt:lpstr>Было классно когда наши порвали 5 «В» В ПИОНЕРБОЛЕ!</vt:lpstr>
      <vt:lpstr>Презентация PowerPoint</vt:lpstr>
      <vt:lpstr>Презентация PowerPoint</vt:lpstr>
      <vt:lpstr>Самым главным событием был КВН, который совсем не давно прошёл!</vt:lpstr>
      <vt:lpstr>Презентация PowerPoint</vt:lpstr>
      <vt:lpstr>Презентация PowerPoint</vt:lpstr>
      <vt:lpstr>Презентация PowerPoint</vt:lpstr>
      <vt:lpstr>Презентация PowerPoint</vt:lpstr>
      <vt:lpstr>КВН всем понравился! ОЧЕНЬ!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«Б» класс</dc:title>
  <dc:creator>arh</dc:creator>
  <cp:lastModifiedBy>arh</cp:lastModifiedBy>
  <cp:revision>10</cp:revision>
  <dcterms:created xsi:type="dcterms:W3CDTF">2012-05-23T05:40:21Z</dcterms:created>
  <dcterms:modified xsi:type="dcterms:W3CDTF">2012-05-23T13:19:02Z</dcterms:modified>
</cp:coreProperties>
</file>