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Default Extension="sldx" ContentType="application/vnd.openxmlformats-officedocument.presentationml.slide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87" r:id="rId9"/>
    <p:sldId id="264" r:id="rId10"/>
    <p:sldId id="265" r:id="rId11"/>
    <p:sldId id="267" r:id="rId12"/>
    <p:sldId id="266" r:id="rId13"/>
    <p:sldId id="268" r:id="rId14"/>
    <p:sldId id="270" r:id="rId15"/>
    <p:sldId id="269" r:id="rId16"/>
    <p:sldId id="273" r:id="rId17"/>
    <p:sldId id="280" r:id="rId18"/>
    <p:sldId id="271" r:id="rId19"/>
    <p:sldId id="272" r:id="rId20"/>
    <p:sldId id="274" r:id="rId21"/>
    <p:sldId id="278" r:id="rId22"/>
    <p:sldId id="281" r:id="rId23"/>
    <p:sldId id="275" r:id="rId24"/>
    <p:sldId id="276" r:id="rId25"/>
    <p:sldId id="277" r:id="rId26"/>
    <p:sldId id="279" r:id="rId27"/>
    <p:sldId id="282" r:id="rId28"/>
    <p:sldId id="283" r:id="rId29"/>
    <p:sldId id="288" r:id="rId30"/>
    <p:sldId id="284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8DC221-3B41-4E7B-9F0A-EFC2E1B01C0A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8A63E7-5442-4FA3-9BA7-3D27E08A8D8B}">
      <dgm:prSet phldrT="[Текст]"/>
      <dgm:spPr/>
      <dgm:t>
        <a:bodyPr/>
        <a:lstStyle/>
        <a:p>
          <a:r>
            <a:rPr lang="ru-RU" dirty="0" smtClean="0"/>
            <a:t>СКК</a:t>
          </a:r>
          <a:endParaRPr lang="ru-RU" dirty="0"/>
        </a:p>
      </dgm:t>
    </dgm:pt>
    <dgm:pt modelId="{8A798483-57F0-4EA0-A467-B0AD6DF1FFFD}" type="parTrans" cxnId="{D80BD7BA-58D5-4B2C-89A1-9C0D92803C1D}">
      <dgm:prSet/>
      <dgm:spPr/>
      <dgm:t>
        <a:bodyPr/>
        <a:lstStyle/>
        <a:p>
          <a:endParaRPr lang="ru-RU"/>
        </a:p>
      </dgm:t>
    </dgm:pt>
    <dgm:pt modelId="{8E91A037-379A-4236-A1AB-8997389CAF52}" type="sibTrans" cxnId="{D80BD7BA-58D5-4B2C-89A1-9C0D92803C1D}">
      <dgm:prSet/>
      <dgm:spPr/>
      <dgm:t>
        <a:bodyPr/>
        <a:lstStyle/>
        <a:p>
          <a:endParaRPr lang="ru-RU"/>
        </a:p>
      </dgm:t>
    </dgm:pt>
    <dgm:pt modelId="{B7938E74-F095-49D1-BC61-468BD3BC87BE}">
      <dgm:prSet phldrT="[Текст]" custT="1"/>
      <dgm:spPr/>
      <dgm:t>
        <a:bodyPr/>
        <a:lstStyle/>
        <a:p>
          <a:r>
            <a:rPr lang="ru-RU" sz="1600" dirty="0" smtClean="0"/>
            <a:t>школа</a:t>
          </a:r>
          <a:endParaRPr lang="ru-RU" sz="1600" dirty="0"/>
        </a:p>
      </dgm:t>
    </dgm:pt>
    <dgm:pt modelId="{A3A2A118-9E5F-4850-B317-19476FDF09DF}" type="parTrans" cxnId="{5074079B-7737-46FA-B7E7-FA50754A8899}">
      <dgm:prSet/>
      <dgm:spPr/>
      <dgm:t>
        <a:bodyPr/>
        <a:lstStyle/>
        <a:p>
          <a:endParaRPr lang="ru-RU"/>
        </a:p>
      </dgm:t>
    </dgm:pt>
    <dgm:pt modelId="{2FAD46AF-D295-493D-827E-B9522ED928D8}" type="sibTrans" cxnId="{5074079B-7737-46FA-B7E7-FA50754A8899}">
      <dgm:prSet/>
      <dgm:spPr/>
      <dgm:t>
        <a:bodyPr/>
        <a:lstStyle/>
        <a:p>
          <a:endParaRPr lang="ru-RU"/>
        </a:p>
      </dgm:t>
    </dgm:pt>
    <dgm:pt modelId="{F459C956-5D78-436F-A994-059B4B5AB653}">
      <dgm:prSet phldrT="[Текст]" custT="1"/>
      <dgm:spPr/>
      <dgm:t>
        <a:bodyPr/>
        <a:lstStyle/>
        <a:p>
          <a:r>
            <a:rPr lang="ru-RU" sz="1050" dirty="0" smtClean="0"/>
            <a:t>Администрация сельского совета</a:t>
          </a:r>
          <a:endParaRPr lang="ru-RU" sz="1050" dirty="0"/>
        </a:p>
      </dgm:t>
    </dgm:pt>
    <dgm:pt modelId="{1D8AA2F9-F6F3-439D-B30A-1C16CE1C99A9}" type="parTrans" cxnId="{CA5C2415-19C9-4108-B1B7-726E53112CE0}">
      <dgm:prSet/>
      <dgm:spPr/>
      <dgm:t>
        <a:bodyPr/>
        <a:lstStyle/>
        <a:p>
          <a:endParaRPr lang="ru-RU"/>
        </a:p>
      </dgm:t>
    </dgm:pt>
    <dgm:pt modelId="{6F5905D1-CB7E-44A5-87EC-2DAABD83F596}" type="sibTrans" cxnId="{CA5C2415-19C9-4108-B1B7-726E53112CE0}">
      <dgm:prSet/>
      <dgm:spPr/>
      <dgm:t>
        <a:bodyPr/>
        <a:lstStyle/>
        <a:p>
          <a:endParaRPr lang="ru-RU"/>
        </a:p>
      </dgm:t>
    </dgm:pt>
    <dgm:pt modelId="{6BF3A111-361F-48B1-B673-3CE5BB79941E}">
      <dgm:prSet phldrT="[Текст]" custT="1"/>
      <dgm:spPr/>
      <dgm:t>
        <a:bodyPr/>
        <a:lstStyle/>
        <a:p>
          <a:r>
            <a:rPr lang="ru-RU" sz="1200" dirty="0" smtClean="0"/>
            <a:t>Сельская библиотека</a:t>
          </a:r>
          <a:endParaRPr lang="ru-RU" sz="1200" dirty="0"/>
        </a:p>
      </dgm:t>
    </dgm:pt>
    <dgm:pt modelId="{517C031D-6EFC-476B-BDC1-FB1DA12919B4}" type="parTrans" cxnId="{0A800DEB-B936-4B92-8E70-33063489E676}">
      <dgm:prSet/>
      <dgm:spPr/>
      <dgm:t>
        <a:bodyPr/>
        <a:lstStyle/>
        <a:p>
          <a:endParaRPr lang="ru-RU"/>
        </a:p>
      </dgm:t>
    </dgm:pt>
    <dgm:pt modelId="{6CF38CBF-04EF-4130-846E-91A44384A89B}" type="sibTrans" cxnId="{0A800DEB-B936-4B92-8E70-33063489E676}">
      <dgm:prSet/>
      <dgm:spPr/>
      <dgm:t>
        <a:bodyPr/>
        <a:lstStyle/>
        <a:p>
          <a:endParaRPr lang="ru-RU"/>
        </a:p>
      </dgm:t>
    </dgm:pt>
    <dgm:pt modelId="{A959683F-A56B-4600-B2D1-EB4F4155BCCF}">
      <dgm:prSet phldrT="[Текст]"/>
      <dgm:spPr/>
      <dgm:t>
        <a:bodyPr/>
        <a:lstStyle/>
        <a:p>
          <a:r>
            <a:rPr lang="ru-RU" dirty="0" smtClean="0"/>
            <a:t>Сельский дом культуры</a:t>
          </a:r>
          <a:endParaRPr lang="ru-RU" dirty="0"/>
        </a:p>
      </dgm:t>
    </dgm:pt>
    <dgm:pt modelId="{A652DF6A-3158-4A06-A0B8-325BE65393AC}" type="parTrans" cxnId="{BFAF88C0-F91C-4D1E-8CA6-4851D3D7195D}">
      <dgm:prSet/>
      <dgm:spPr/>
      <dgm:t>
        <a:bodyPr/>
        <a:lstStyle/>
        <a:p>
          <a:endParaRPr lang="ru-RU"/>
        </a:p>
      </dgm:t>
    </dgm:pt>
    <dgm:pt modelId="{2EFFC9B9-11BB-477B-BAA5-8A9C63426707}" type="sibTrans" cxnId="{BFAF88C0-F91C-4D1E-8CA6-4851D3D7195D}">
      <dgm:prSet/>
      <dgm:spPr/>
      <dgm:t>
        <a:bodyPr/>
        <a:lstStyle/>
        <a:p>
          <a:endParaRPr lang="ru-RU"/>
        </a:p>
      </dgm:t>
    </dgm:pt>
    <dgm:pt modelId="{F17296C2-0FAC-4A65-A38B-D0117A86F6D7}">
      <dgm:prSet custT="1"/>
      <dgm:spPr/>
      <dgm:t>
        <a:bodyPr/>
        <a:lstStyle/>
        <a:p>
          <a:r>
            <a:rPr lang="ru-RU" sz="1400" dirty="0" smtClean="0"/>
            <a:t>ФАП</a:t>
          </a:r>
          <a:endParaRPr lang="ru-RU" sz="1400" dirty="0"/>
        </a:p>
      </dgm:t>
    </dgm:pt>
    <dgm:pt modelId="{F4DDC951-0D0D-48E8-97A0-4BD4BABE9C39}" type="parTrans" cxnId="{8A66188D-C564-4777-96AA-D8ACFE8B16C1}">
      <dgm:prSet/>
      <dgm:spPr/>
      <dgm:t>
        <a:bodyPr/>
        <a:lstStyle/>
        <a:p>
          <a:endParaRPr lang="ru-RU"/>
        </a:p>
      </dgm:t>
    </dgm:pt>
    <dgm:pt modelId="{C8F706A4-6260-4AA9-B0CD-9DEEA4AE9B02}" type="sibTrans" cxnId="{8A66188D-C564-4777-96AA-D8ACFE8B16C1}">
      <dgm:prSet/>
      <dgm:spPr/>
      <dgm:t>
        <a:bodyPr/>
        <a:lstStyle/>
        <a:p>
          <a:endParaRPr lang="ru-RU"/>
        </a:p>
      </dgm:t>
    </dgm:pt>
    <dgm:pt modelId="{2FA2744C-1E39-47B3-8241-E3468F910627}">
      <dgm:prSet custT="1"/>
      <dgm:spPr/>
      <dgm:t>
        <a:bodyPr/>
        <a:lstStyle/>
        <a:p>
          <a:r>
            <a:rPr lang="ru-RU" sz="1400" dirty="0" smtClean="0"/>
            <a:t>Детский сад «Улыбка»</a:t>
          </a:r>
          <a:endParaRPr lang="ru-RU" sz="1400" dirty="0"/>
        </a:p>
      </dgm:t>
    </dgm:pt>
    <dgm:pt modelId="{5A91CCAB-3CDE-4506-B22E-897E30BE0EC4}" type="parTrans" cxnId="{C93ECA1C-848F-4830-AA85-5917315C5D33}">
      <dgm:prSet/>
      <dgm:spPr/>
      <dgm:t>
        <a:bodyPr/>
        <a:lstStyle/>
        <a:p>
          <a:endParaRPr lang="ru-RU"/>
        </a:p>
      </dgm:t>
    </dgm:pt>
    <dgm:pt modelId="{072E724F-07C0-4185-8675-980B9ADAE503}" type="sibTrans" cxnId="{C93ECA1C-848F-4830-AA85-5917315C5D33}">
      <dgm:prSet/>
      <dgm:spPr/>
      <dgm:t>
        <a:bodyPr/>
        <a:lstStyle/>
        <a:p>
          <a:endParaRPr lang="ru-RU"/>
        </a:p>
      </dgm:t>
    </dgm:pt>
    <dgm:pt modelId="{18DA641C-20C5-41B2-9617-7942D38D1919}" type="pres">
      <dgm:prSet presAssocID="{738DC221-3B41-4E7B-9F0A-EFC2E1B01C0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14D451-8427-45C4-94FF-7CCE28B662D9}" type="pres">
      <dgm:prSet presAssocID="{E98A63E7-5442-4FA3-9BA7-3D27E08A8D8B}" presName="centerShape" presStyleLbl="node0" presStyleIdx="0" presStyleCnt="1" custScaleX="126503" custLinFactNeighborX="1180" custLinFactNeighborY="-790"/>
      <dgm:spPr/>
      <dgm:t>
        <a:bodyPr/>
        <a:lstStyle/>
        <a:p>
          <a:endParaRPr lang="ru-RU"/>
        </a:p>
      </dgm:t>
    </dgm:pt>
    <dgm:pt modelId="{398BEA74-AAEB-4A4A-A3D6-6F0483C08861}" type="pres">
      <dgm:prSet presAssocID="{A3A2A118-9E5F-4850-B317-19476FDF09DF}" presName="Name9" presStyleLbl="parChTrans1D2" presStyleIdx="0" presStyleCnt="6"/>
      <dgm:spPr/>
      <dgm:t>
        <a:bodyPr/>
        <a:lstStyle/>
        <a:p>
          <a:endParaRPr lang="ru-RU"/>
        </a:p>
      </dgm:t>
    </dgm:pt>
    <dgm:pt modelId="{6F57145D-8442-4988-BFB1-7A40EF9B03C2}" type="pres">
      <dgm:prSet presAssocID="{A3A2A118-9E5F-4850-B317-19476FDF09DF}" presName="connTx" presStyleLbl="parChTrans1D2" presStyleIdx="0" presStyleCnt="6"/>
      <dgm:spPr/>
      <dgm:t>
        <a:bodyPr/>
        <a:lstStyle/>
        <a:p>
          <a:endParaRPr lang="ru-RU"/>
        </a:p>
      </dgm:t>
    </dgm:pt>
    <dgm:pt modelId="{D1D0DCBE-48F5-45AC-82A2-32EDC9141CF0}" type="pres">
      <dgm:prSet presAssocID="{B7938E74-F095-49D1-BC61-468BD3BC87BE}" presName="node" presStyleLbl="node1" presStyleIdx="0" presStyleCnt="6" custScaleX="132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71434-8AF4-48EB-B546-AE02802B67B8}" type="pres">
      <dgm:prSet presAssocID="{1D8AA2F9-F6F3-439D-B30A-1C16CE1C99A9}" presName="Name9" presStyleLbl="parChTrans1D2" presStyleIdx="1" presStyleCnt="6"/>
      <dgm:spPr/>
      <dgm:t>
        <a:bodyPr/>
        <a:lstStyle/>
        <a:p>
          <a:endParaRPr lang="ru-RU"/>
        </a:p>
      </dgm:t>
    </dgm:pt>
    <dgm:pt modelId="{AA7D4433-2BB9-497F-9E8C-43993707845A}" type="pres">
      <dgm:prSet presAssocID="{1D8AA2F9-F6F3-439D-B30A-1C16CE1C99A9}" presName="connTx" presStyleLbl="parChTrans1D2" presStyleIdx="1" presStyleCnt="6"/>
      <dgm:spPr/>
      <dgm:t>
        <a:bodyPr/>
        <a:lstStyle/>
        <a:p>
          <a:endParaRPr lang="ru-RU"/>
        </a:p>
      </dgm:t>
    </dgm:pt>
    <dgm:pt modelId="{765CF55D-97A6-4783-A3CB-232E4D004359}" type="pres">
      <dgm:prSet presAssocID="{F459C956-5D78-436F-A994-059B4B5AB653}" presName="node" presStyleLbl="node1" presStyleIdx="1" presStyleCnt="6" custScaleX="121484" custRadScaleRad="101081" custRadScaleInc="-30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DBB094-2097-4AE8-9B63-D96B404C02B6}" type="pres">
      <dgm:prSet presAssocID="{5A91CCAB-3CDE-4506-B22E-897E30BE0EC4}" presName="Name9" presStyleLbl="parChTrans1D2" presStyleIdx="2" presStyleCnt="6"/>
      <dgm:spPr/>
      <dgm:t>
        <a:bodyPr/>
        <a:lstStyle/>
        <a:p>
          <a:endParaRPr lang="ru-RU"/>
        </a:p>
      </dgm:t>
    </dgm:pt>
    <dgm:pt modelId="{E2715651-D23D-4B33-88F4-AE3E2AFA3410}" type="pres">
      <dgm:prSet presAssocID="{5A91CCAB-3CDE-4506-B22E-897E30BE0EC4}" presName="connTx" presStyleLbl="parChTrans1D2" presStyleIdx="2" presStyleCnt="6"/>
      <dgm:spPr/>
      <dgm:t>
        <a:bodyPr/>
        <a:lstStyle/>
        <a:p>
          <a:endParaRPr lang="ru-RU"/>
        </a:p>
      </dgm:t>
    </dgm:pt>
    <dgm:pt modelId="{93CDDAB5-7A1A-4768-9E41-5AF344B17A14}" type="pres">
      <dgm:prSet presAssocID="{2FA2744C-1E39-47B3-8241-E3468F910627}" presName="node" presStyleLbl="node1" presStyleIdx="2" presStyleCnt="6" custScaleX="126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D047B-E32C-456E-8E87-14E80C8E015E}" type="pres">
      <dgm:prSet presAssocID="{F4DDC951-0D0D-48E8-97A0-4BD4BABE9C39}" presName="Name9" presStyleLbl="parChTrans1D2" presStyleIdx="3" presStyleCnt="6"/>
      <dgm:spPr/>
      <dgm:t>
        <a:bodyPr/>
        <a:lstStyle/>
        <a:p>
          <a:endParaRPr lang="ru-RU"/>
        </a:p>
      </dgm:t>
    </dgm:pt>
    <dgm:pt modelId="{AB7731DF-7048-4B1A-BD36-AEE0E34E2D1D}" type="pres">
      <dgm:prSet presAssocID="{F4DDC951-0D0D-48E8-97A0-4BD4BABE9C39}" presName="connTx" presStyleLbl="parChTrans1D2" presStyleIdx="3" presStyleCnt="6"/>
      <dgm:spPr/>
      <dgm:t>
        <a:bodyPr/>
        <a:lstStyle/>
        <a:p>
          <a:endParaRPr lang="ru-RU"/>
        </a:p>
      </dgm:t>
    </dgm:pt>
    <dgm:pt modelId="{2C41C1BF-D1F2-46F0-B92F-24B1DEC1D020}" type="pres">
      <dgm:prSet presAssocID="{F17296C2-0FAC-4A65-A38B-D0117A86F6D7}" presName="node" presStyleLbl="node1" presStyleIdx="3" presStyleCnt="6" custScaleX="129814" custRadScaleRad="99164" custRadScaleInc="-20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2C79C-D732-4CB8-B384-8979B6F5162B}" type="pres">
      <dgm:prSet presAssocID="{517C031D-6EFC-476B-BDC1-FB1DA12919B4}" presName="Name9" presStyleLbl="parChTrans1D2" presStyleIdx="4" presStyleCnt="6"/>
      <dgm:spPr/>
      <dgm:t>
        <a:bodyPr/>
        <a:lstStyle/>
        <a:p>
          <a:endParaRPr lang="ru-RU"/>
        </a:p>
      </dgm:t>
    </dgm:pt>
    <dgm:pt modelId="{CAEF6C71-00EE-4118-91E4-CB4BC474FBC8}" type="pres">
      <dgm:prSet presAssocID="{517C031D-6EFC-476B-BDC1-FB1DA12919B4}" presName="connTx" presStyleLbl="parChTrans1D2" presStyleIdx="4" presStyleCnt="6"/>
      <dgm:spPr/>
      <dgm:t>
        <a:bodyPr/>
        <a:lstStyle/>
        <a:p>
          <a:endParaRPr lang="ru-RU"/>
        </a:p>
      </dgm:t>
    </dgm:pt>
    <dgm:pt modelId="{C69698E7-6A01-48DD-95A2-0B7B20FC0E6E}" type="pres">
      <dgm:prSet presAssocID="{6BF3A111-361F-48B1-B673-3CE5BB79941E}" presName="node" presStyleLbl="node1" presStyleIdx="4" presStyleCnt="6" custScaleX="1236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734B5-6F11-4DE4-AB8B-88FED9EA5ACA}" type="pres">
      <dgm:prSet presAssocID="{A652DF6A-3158-4A06-A0B8-325BE65393AC}" presName="Name9" presStyleLbl="parChTrans1D2" presStyleIdx="5" presStyleCnt="6"/>
      <dgm:spPr/>
      <dgm:t>
        <a:bodyPr/>
        <a:lstStyle/>
        <a:p>
          <a:endParaRPr lang="ru-RU"/>
        </a:p>
      </dgm:t>
    </dgm:pt>
    <dgm:pt modelId="{85342E6D-2FE2-4D09-BCC6-6F28EDA362F1}" type="pres">
      <dgm:prSet presAssocID="{A652DF6A-3158-4A06-A0B8-325BE65393AC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C86D893-7798-4EAC-8DD0-A1A4310EE645}" type="pres">
      <dgm:prSet presAssocID="{A959683F-A56B-4600-B2D1-EB4F4155BCCF}" presName="node" presStyleLbl="node1" presStyleIdx="5" presStyleCnt="6" custScaleX="122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800DEB-B936-4B92-8E70-33063489E676}" srcId="{E98A63E7-5442-4FA3-9BA7-3D27E08A8D8B}" destId="{6BF3A111-361F-48B1-B673-3CE5BB79941E}" srcOrd="4" destOrd="0" parTransId="{517C031D-6EFC-476B-BDC1-FB1DA12919B4}" sibTransId="{6CF38CBF-04EF-4130-846E-91A44384A89B}"/>
    <dgm:cxn modelId="{E1DBB365-3563-4912-B444-7E6AAD639FA9}" type="presOf" srcId="{F17296C2-0FAC-4A65-A38B-D0117A86F6D7}" destId="{2C41C1BF-D1F2-46F0-B92F-24B1DEC1D020}" srcOrd="0" destOrd="0" presId="urn:microsoft.com/office/officeart/2005/8/layout/radial1"/>
    <dgm:cxn modelId="{27FDE430-F20D-404A-AC93-88C90720050B}" type="presOf" srcId="{738DC221-3B41-4E7B-9F0A-EFC2E1B01C0A}" destId="{18DA641C-20C5-41B2-9617-7942D38D1919}" srcOrd="0" destOrd="0" presId="urn:microsoft.com/office/officeart/2005/8/layout/radial1"/>
    <dgm:cxn modelId="{D80BD7BA-58D5-4B2C-89A1-9C0D92803C1D}" srcId="{738DC221-3B41-4E7B-9F0A-EFC2E1B01C0A}" destId="{E98A63E7-5442-4FA3-9BA7-3D27E08A8D8B}" srcOrd="0" destOrd="0" parTransId="{8A798483-57F0-4EA0-A467-B0AD6DF1FFFD}" sibTransId="{8E91A037-379A-4236-A1AB-8997389CAF52}"/>
    <dgm:cxn modelId="{3A0B16B1-25CC-42C4-9EFA-837945272D19}" type="presOf" srcId="{1D8AA2F9-F6F3-439D-B30A-1C16CE1C99A9}" destId="{DC671434-8AF4-48EB-B546-AE02802B67B8}" srcOrd="0" destOrd="0" presId="urn:microsoft.com/office/officeart/2005/8/layout/radial1"/>
    <dgm:cxn modelId="{57B1AB74-CE2D-4C22-BCA9-4FF5F8791329}" type="presOf" srcId="{5A91CCAB-3CDE-4506-B22E-897E30BE0EC4}" destId="{C3DBB094-2097-4AE8-9B63-D96B404C02B6}" srcOrd="0" destOrd="0" presId="urn:microsoft.com/office/officeart/2005/8/layout/radial1"/>
    <dgm:cxn modelId="{BFAF88C0-F91C-4D1E-8CA6-4851D3D7195D}" srcId="{E98A63E7-5442-4FA3-9BA7-3D27E08A8D8B}" destId="{A959683F-A56B-4600-B2D1-EB4F4155BCCF}" srcOrd="5" destOrd="0" parTransId="{A652DF6A-3158-4A06-A0B8-325BE65393AC}" sibTransId="{2EFFC9B9-11BB-477B-BAA5-8A9C63426707}"/>
    <dgm:cxn modelId="{BBF013B0-1E55-466B-89D8-36EB4E8153D9}" type="presOf" srcId="{6BF3A111-361F-48B1-B673-3CE5BB79941E}" destId="{C69698E7-6A01-48DD-95A2-0B7B20FC0E6E}" srcOrd="0" destOrd="0" presId="urn:microsoft.com/office/officeart/2005/8/layout/radial1"/>
    <dgm:cxn modelId="{3E72868D-CC32-4364-B11F-D94BE4CD4413}" type="presOf" srcId="{2FA2744C-1E39-47B3-8241-E3468F910627}" destId="{93CDDAB5-7A1A-4768-9E41-5AF344B17A14}" srcOrd="0" destOrd="0" presId="urn:microsoft.com/office/officeart/2005/8/layout/radial1"/>
    <dgm:cxn modelId="{290D22DC-FF15-4992-BAE9-70E3D1C11C61}" type="presOf" srcId="{517C031D-6EFC-476B-BDC1-FB1DA12919B4}" destId="{5352C79C-D732-4CB8-B384-8979B6F5162B}" srcOrd="0" destOrd="0" presId="urn:microsoft.com/office/officeart/2005/8/layout/radial1"/>
    <dgm:cxn modelId="{87C1D434-F1D9-4CE5-AC03-72E588E32A35}" type="presOf" srcId="{B7938E74-F095-49D1-BC61-468BD3BC87BE}" destId="{D1D0DCBE-48F5-45AC-82A2-32EDC9141CF0}" srcOrd="0" destOrd="0" presId="urn:microsoft.com/office/officeart/2005/8/layout/radial1"/>
    <dgm:cxn modelId="{3FFF7418-DBCD-44CE-98FE-27BB7E8F55F8}" type="presOf" srcId="{F4DDC951-0D0D-48E8-97A0-4BD4BABE9C39}" destId="{BE0D047B-E32C-456E-8E87-14E80C8E015E}" srcOrd="0" destOrd="0" presId="urn:microsoft.com/office/officeart/2005/8/layout/radial1"/>
    <dgm:cxn modelId="{B0F76A16-7AC7-4A3A-B237-3B76ECC72B03}" type="presOf" srcId="{A652DF6A-3158-4A06-A0B8-325BE65393AC}" destId="{85342E6D-2FE2-4D09-BCC6-6F28EDA362F1}" srcOrd="1" destOrd="0" presId="urn:microsoft.com/office/officeart/2005/8/layout/radial1"/>
    <dgm:cxn modelId="{CA5C2415-19C9-4108-B1B7-726E53112CE0}" srcId="{E98A63E7-5442-4FA3-9BA7-3D27E08A8D8B}" destId="{F459C956-5D78-436F-A994-059B4B5AB653}" srcOrd="1" destOrd="0" parTransId="{1D8AA2F9-F6F3-439D-B30A-1C16CE1C99A9}" sibTransId="{6F5905D1-CB7E-44A5-87EC-2DAABD83F596}"/>
    <dgm:cxn modelId="{6C6B7242-3EC5-4A03-BB79-626897DEE6F7}" type="presOf" srcId="{A3A2A118-9E5F-4850-B317-19476FDF09DF}" destId="{6F57145D-8442-4988-BFB1-7A40EF9B03C2}" srcOrd="1" destOrd="0" presId="urn:microsoft.com/office/officeart/2005/8/layout/radial1"/>
    <dgm:cxn modelId="{368FC543-C9D7-4A14-9445-3B24BF6BF8DE}" type="presOf" srcId="{A3A2A118-9E5F-4850-B317-19476FDF09DF}" destId="{398BEA74-AAEB-4A4A-A3D6-6F0483C08861}" srcOrd="0" destOrd="0" presId="urn:microsoft.com/office/officeart/2005/8/layout/radial1"/>
    <dgm:cxn modelId="{D7B778F7-EC73-4646-9408-3D8A66060248}" type="presOf" srcId="{A652DF6A-3158-4A06-A0B8-325BE65393AC}" destId="{98B734B5-6F11-4DE4-AB8B-88FED9EA5ACA}" srcOrd="0" destOrd="0" presId="urn:microsoft.com/office/officeart/2005/8/layout/radial1"/>
    <dgm:cxn modelId="{A51C98C6-21D0-4FE3-87DA-69562A4CB5F6}" type="presOf" srcId="{5A91CCAB-3CDE-4506-B22E-897E30BE0EC4}" destId="{E2715651-D23D-4B33-88F4-AE3E2AFA3410}" srcOrd="1" destOrd="0" presId="urn:microsoft.com/office/officeart/2005/8/layout/radial1"/>
    <dgm:cxn modelId="{A6D5C348-31E1-4ECD-B43C-2A35D62AC8FB}" type="presOf" srcId="{517C031D-6EFC-476B-BDC1-FB1DA12919B4}" destId="{CAEF6C71-00EE-4118-91E4-CB4BC474FBC8}" srcOrd="1" destOrd="0" presId="urn:microsoft.com/office/officeart/2005/8/layout/radial1"/>
    <dgm:cxn modelId="{C93ECA1C-848F-4830-AA85-5917315C5D33}" srcId="{E98A63E7-5442-4FA3-9BA7-3D27E08A8D8B}" destId="{2FA2744C-1E39-47B3-8241-E3468F910627}" srcOrd="2" destOrd="0" parTransId="{5A91CCAB-3CDE-4506-B22E-897E30BE0EC4}" sibTransId="{072E724F-07C0-4185-8675-980B9ADAE503}"/>
    <dgm:cxn modelId="{997E74B1-8FFC-4666-B661-6F1ED332056D}" type="presOf" srcId="{E98A63E7-5442-4FA3-9BA7-3D27E08A8D8B}" destId="{6614D451-8427-45C4-94FF-7CCE28B662D9}" srcOrd="0" destOrd="0" presId="urn:microsoft.com/office/officeart/2005/8/layout/radial1"/>
    <dgm:cxn modelId="{C512C75F-423E-4183-B51C-83DE2D3C6BCB}" type="presOf" srcId="{A959683F-A56B-4600-B2D1-EB4F4155BCCF}" destId="{BC86D893-7798-4EAC-8DD0-A1A4310EE645}" srcOrd="0" destOrd="0" presId="urn:microsoft.com/office/officeart/2005/8/layout/radial1"/>
    <dgm:cxn modelId="{5074079B-7737-46FA-B7E7-FA50754A8899}" srcId="{E98A63E7-5442-4FA3-9BA7-3D27E08A8D8B}" destId="{B7938E74-F095-49D1-BC61-468BD3BC87BE}" srcOrd="0" destOrd="0" parTransId="{A3A2A118-9E5F-4850-B317-19476FDF09DF}" sibTransId="{2FAD46AF-D295-493D-827E-B9522ED928D8}"/>
    <dgm:cxn modelId="{3553D04B-F64A-4DBC-8AD9-4DBD8A60CCF8}" type="presOf" srcId="{1D8AA2F9-F6F3-439D-B30A-1C16CE1C99A9}" destId="{AA7D4433-2BB9-497F-9E8C-43993707845A}" srcOrd="1" destOrd="0" presId="urn:microsoft.com/office/officeart/2005/8/layout/radial1"/>
    <dgm:cxn modelId="{DB76F707-8D8E-4547-B5A1-9A21F3E4D6F1}" type="presOf" srcId="{F459C956-5D78-436F-A994-059B4B5AB653}" destId="{765CF55D-97A6-4783-A3CB-232E4D004359}" srcOrd="0" destOrd="0" presId="urn:microsoft.com/office/officeart/2005/8/layout/radial1"/>
    <dgm:cxn modelId="{60C7AC54-B521-451B-85E4-0CDABA85FE59}" type="presOf" srcId="{F4DDC951-0D0D-48E8-97A0-4BD4BABE9C39}" destId="{AB7731DF-7048-4B1A-BD36-AEE0E34E2D1D}" srcOrd="1" destOrd="0" presId="urn:microsoft.com/office/officeart/2005/8/layout/radial1"/>
    <dgm:cxn modelId="{8A66188D-C564-4777-96AA-D8ACFE8B16C1}" srcId="{E98A63E7-5442-4FA3-9BA7-3D27E08A8D8B}" destId="{F17296C2-0FAC-4A65-A38B-D0117A86F6D7}" srcOrd="3" destOrd="0" parTransId="{F4DDC951-0D0D-48E8-97A0-4BD4BABE9C39}" sibTransId="{C8F706A4-6260-4AA9-B0CD-9DEEA4AE9B02}"/>
    <dgm:cxn modelId="{5E5B509A-B1C2-48C2-B7C5-4F5E18CE0F5E}" type="presParOf" srcId="{18DA641C-20C5-41B2-9617-7942D38D1919}" destId="{6614D451-8427-45C4-94FF-7CCE28B662D9}" srcOrd="0" destOrd="0" presId="urn:microsoft.com/office/officeart/2005/8/layout/radial1"/>
    <dgm:cxn modelId="{CA4EF4C6-DBA4-481B-A937-FA4BED7DD7AA}" type="presParOf" srcId="{18DA641C-20C5-41B2-9617-7942D38D1919}" destId="{398BEA74-AAEB-4A4A-A3D6-6F0483C08861}" srcOrd="1" destOrd="0" presId="urn:microsoft.com/office/officeart/2005/8/layout/radial1"/>
    <dgm:cxn modelId="{DF1F826A-1C18-4A9E-98AA-D681B0EBE236}" type="presParOf" srcId="{398BEA74-AAEB-4A4A-A3D6-6F0483C08861}" destId="{6F57145D-8442-4988-BFB1-7A40EF9B03C2}" srcOrd="0" destOrd="0" presId="urn:microsoft.com/office/officeart/2005/8/layout/radial1"/>
    <dgm:cxn modelId="{E7A1A584-4EFD-48D0-AC84-09CDEE2C9A7C}" type="presParOf" srcId="{18DA641C-20C5-41B2-9617-7942D38D1919}" destId="{D1D0DCBE-48F5-45AC-82A2-32EDC9141CF0}" srcOrd="2" destOrd="0" presId="urn:microsoft.com/office/officeart/2005/8/layout/radial1"/>
    <dgm:cxn modelId="{133C3F9D-B5FC-4996-9A74-CF326E2495CA}" type="presParOf" srcId="{18DA641C-20C5-41B2-9617-7942D38D1919}" destId="{DC671434-8AF4-48EB-B546-AE02802B67B8}" srcOrd="3" destOrd="0" presId="urn:microsoft.com/office/officeart/2005/8/layout/radial1"/>
    <dgm:cxn modelId="{05346F6C-6601-4938-9AFC-9D4407B8F2F5}" type="presParOf" srcId="{DC671434-8AF4-48EB-B546-AE02802B67B8}" destId="{AA7D4433-2BB9-497F-9E8C-43993707845A}" srcOrd="0" destOrd="0" presId="urn:microsoft.com/office/officeart/2005/8/layout/radial1"/>
    <dgm:cxn modelId="{86DC727D-64C5-45BA-A89D-CEC53288DFD9}" type="presParOf" srcId="{18DA641C-20C5-41B2-9617-7942D38D1919}" destId="{765CF55D-97A6-4783-A3CB-232E4D004359}" srcOrd="4" destOrd="0" presId="urn:microsoft.com/office/officeart/2005/8/layout/radial1"/>
    <dgm:cxn modelId="{21D753BE-2EAE-45C0-9DB5-D1E4F799F970}" type="presParOf" srcId="{18DA641C-20C5-41B2-9617-7942D38D1919}" destId="{C3DBB094-2097-4AE8-9B63-D96B404C02B6}" srcOrd="5" destOrd="0" presId="urn:microsoft.com/office/officeart/2005/8/layout/radial1"/>
    <dgm:cxn modelId="{67B59DB7-0014-4A3D-A17D-4BF5BFA96C54}" type="presParOf" srcId="{C3DBB094-2097-4AE8-9B63-D96B404C02B6}" destId="{E2715651-D23D-4B33-88F4-AE3E2AFA3410}" srcOrd="0" destOrd="0" presId="urn:microsoft.com/office/officeart/2005/8/layout/radial1"/>
    <dgm:cxn modelId="{D31BB7A3-ECF0-4A41-B9AB-7D1F1E35D30A}" type="presParOf" srcId="{18DA641C-20C5-41B2-9617-7942D38D1919}" destId="{93CDDAB5-7A1A-4768-9E41-5AF344B17A14}" srcOrd="6" destOrd="0" presId="urn:microsoft.com/office/officeart/2005/8/layout/radial1"/>
    <dgm:cxn modelId="{6E16EAB7-8B99-4350-8C6E-DC4476371145}" type="presParOf" srcId="{18DA641C-20C5-41B2-9617-7942D38D1919}" destId="{BE0D047B-E32C-456E-8E87-14E80C8E015E}" srcOrd="7" destOrd="0" presId="urn:microsoft.com/office/officeart/2005/8/layout/radial1"/>
    <dgm:cxn modelId="{4CE3A184-131D-405A-BC19-8B037785FD15}" type="presParOf" srcId="{BE0D047B-E32C-456E-8E87-14E80C8E015E}" destId="{AB7731DF-7048-4B1A-BD36-AEE0E34E2D1D}" srcOrd="0" destOrd="0" presId="urn:microsoft.com/office/officeart/2005/8/layout/radial1"/>
    <dgm:cxn modelId="{2428D93E-50ED-4C52-B70E-9076A5EA5950}" type="presParOf" srcId="{18DA641C-20C5-41B2-9617-7942D38D1919}" destId="{2C41C1BF-D1F2-46F0-B92F-24B1DEC1D020}" srcOrd="8" destOrd="0" presId="urn:microsoft.com/office/officeart/2005/8/layout/radial1"/>
    <dgm:cxn modelId="{DC46CE07-72B5-469B-9694-FC4AD1E9E449}" type="presParOf" srcId="{18DA641C-20C5-41B2-9617-7942D38D1919}" destId="{5352C79C-D732-4CB8-B384-8979B6F5162B}" srcOrd="9" destOrd="0" presId="urn:microsoft.com/office/officeart/2005/8/layout/radial1"/>
    <dgm:cxn modelId="{0DF1DCAD-8AF1-4873-A0E6-A50D4C9502E1}" type="presParOf" srcId="{5352C79C-D732-4CB8-B384-8979B6F5162B}" destId="{CAEF6C71-00EE-4118-91E4-CB4BC474FBC8}" srcOrd="0" destOrd="0" presId="urn:microsoft.com/office/officeart/2005/8/layout/radial1"/>
    <dgm:cxn modelId="{296B13BE-E145-4AC2-B13D-02A4017671D5}" type="presParOf" srcId="{18DA641C-20C5-41B2-9617-7942D38D1919}" destId="{C69698E7-6A01-48DD-95A2-0B7B20FC0E6E}" srcOrd="10" destOrd="0" presId="urn:microsoft.com/office/officeart/2005/8/layout/radial1"/>
    <dgm:cxn modelId="{BE932283-F343-4792-95D2-0E8EE88BF9C2}" type="presParOf" srcId="{18DA641C-20C5-41B2-9617-7942D38D1919}" destId="{98B734B5-6F11-4DE4-AB8B-88FED9EA5ACA}" srcOrd="11" destOrd="0" presId="urn:microsoft.com/office/officeart/2005/8/layout/radial1"/>
    <dgm:cxn modelId="{D5877B4A-C7E6-47DC-97BD-9B78D17BFABF}" type="presParOf" srcId="{98B734B5-6F11-4DE4-AB8B-88FED9EA5ACA}" destId="{85342E6D-2FE2-4D09-BCC6-6F28EDA362F1}" srcOrd="0" destOrd="0" presId="urn:microsoft.com/office/officeart/2005/8/layout/radial1"/>
    <dgm:cxn modelId="{C2545E00-E8A2-46C7-96B9-2856671E65CD}" type="presParOf" srcId="{18DA641C-20C5-41B2-9617-7942D38D1919}" destId="{BC86D893-7798-4EAC-8DD0-A1A4310EE645}" srcOrd="12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14D451-8427-45C4-94FF-7CCE28B662D9}">
      <dsp:nvSpPr>
        <dsp:cNvPr id="0" name=""/>
        <dsp:cNvSpPr/>
      </dsp:nvSpPr>
      <dsp:spPr>
        <a:xfrm>
          <a:off x="3378666" y="1565846"/>
          <a:ext cx="1528220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СКК</a:t>
          </a:r>
          <a:endParaRPr lang="ru-RU" sz="3900" kern="1200" dirty="0"/>
        </a:p>
      </dsp:txBody>
      <dsp:txXfrm>
        <a:off x="3378666" y="1565846"/>
        <a:ext cx="1528220" cy="1208050"/>
      </dsp:txXfrm>
    </dsp:sp>
    <dsp:sp modelId="{398BEA74-AAEB-4A4A-A3D6-6F0483C08861}">
      <dsp:nvSpPr>
        <dsp:cNvPr id="0" name=""/>
        <dsp:cNvSpPr/>
      </dsp:nvSpPr>
      <dsp:spPr>
        <a:xfrm rot="16117583">
          <a:off x="3954233" y="1382805"/>
          <a:ext cx="339974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339974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6117583">
        <a:off x="4115721" y="1387517"/>
        <a:ext cx="16998" cy="16998"/>
      </dsp:txXfrm>
    </dsp:sp>
    <dsp:sp modelId="{D1D0DCBE-48F5-45AC-82A2-32EDC9141CF0}">
      <dsp:nvSpPr>
        <dsp:cNvPr id="0" name=""/>
        <dsp:cNvSpPr/>
      </dsp:nvSpPr>
      <dsp:spPr>
        <a:xfrm>
          <a:off x="3304436" y="18126"/>
          <a:ext cx="1602455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школа</a:t>
          </a:r>
          <a:endParaRPr lang="ru-RU" sz="1600" kern="1200" dirty="0"/>
        </a:p>
      </dsp:txBody>
      <dsp:txXfrm>
        <a:off x="3304436" y="18126"/>
        <a:ext cx="1602455" cy="1208050"/>
      </dsp:txXfrm>
    </dsp:sp>
    <dsp:sp modelId="{DC671434-8AF4-48EB-B546-AE02802B67B8}">
      <dsp:nvSpPr>
        <dsp:cNvPr id="0" name=""/>
        <dsp:cNvSpPr/>
      </dsp:nvSpPr>
      <dsp:spPr>
        <a:xfrm rot="19749402">
          <a:off x="4742365" y="1755916"/>
          <a:ext cx="14302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43022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9749402">
        <a:off x="4810301" y="1765552"/>
        <a:ext cx="7151" cy="7151"/>
      </dsp:txXfrm>
    </dsp:sp>
    <dsp:sp modelId="{765CF55D-97A6-4783-A3CB-232E4D004359}">
      <dsp:nvSpPr>
        <dsp:cNvPr id="0" name=""/>
        <dsp:cNvSpPr/>
      </dsp:nvSpPr>
      <dsp:spPr>
        <a:xfrm>
          <a:off x="4735444" y="773756"/>
          <a:ext cx="1467588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Администрация сельского совета</a:t>
          </a:r>
          <a:endParaRPr lang="ru-RU" sz="1050" kern="1200" dirty="0"/>
        </a:p>
      </dsp:txBody>
      <dsp:txXfrm>
        <a:off x="4735444" y="773756"/>
        <a:ext cx="1467588" cy="1208050"/>
      </dsp:txXfrm>
    </dsp:sp>
    <dsp:sp modelId="{C3DBB094-2097-4AE8-9B63-D96B404C02B6}">
      <dsp:nvSpPr>
        <dsp:cNvPr id="0" name=""/>
        <dsp:cNvSpPr/>
      </dsp:nvSpPr>
      <dsp:spPr>
        <a:xfrm rot="1888697">
          <a:off x="4736867" y="2562033"/>
          <a:ext cx="135962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35962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888697">
        <a:off x="4801449" y="2571846"/>
        <a:ext cx="6798" cy="6798"/>
      </dsp:txXfrm>
    </dsp:sp>
    <dsp:sp modelId="{93CDDAB5-7A1A-4768-9E41-5AF344B17A14}">
      <dsp:nvSpPr>
        <dsp:cNvPr id="0" name=""/>
        <dsp:cNvSpPr/>
      </dsp:nvSpPr>
      <dsp:spPr>
        <a:xfrm>
          <a:off x="4702168" y="2376976"/>
          <a:ext cx="1530757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Детский сад «Улыбка»</a:t>
          </a:r>
          <a:endParaRPr lang="ru-RU" sz="1400" kern="1200" dirty="0"/>
        </a:p>
      </dsp:txBody>
      <dsp:txXfrm>
        <a:off x="4702168" y="2376976"/>
        <a:ext cx="1530757" cy="1208050"/>
      </dsp:txXfrm>
    </dsp:sp>
    <dsp:sp modelId="{BE0D047B-E32C-456E-8E87-14E80C8E015E}">
      <dsp:nvSpPr>
        <dsp:cNvPr id="0" name=""/>
        <dsp:cNvSpPr/>
      </dsp:nvSpPr>
      <dsp:spPr>
        <a:xfrm rot="5443396">
          <a:off x="3944671" y="2948746"/>
          <a:ext cx="376210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376210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5443396">
        <a:off x="4123372" y="2952552"/>
        <a:ext cx="18810" cy="18810"/>
      </dsp:txXfrm>
    </dsp:sp>
    <dsp:sp modelId="{2C41C1BF-D1F2-46F0-B92F-24B1DEC1D020}">
      <dsp:nvSpPr>
        <dsp:cNvPr id="0" name=""/>
        <dsp:cNvSpPr/>
      </dsp:nvSpPr>
      <dsp:spPr>
        <a:xfrm>
          <a:off x="3338668" y="3150019"/>
          <a:ext cx="1568218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ФАП</a:t>
          </a:r>
          <a:endParaRPr lang="ru-RU" sz="1400" kern="1200" dirty="0"/>
        </a:p>
      </dsp:txBody>
      <dsp:txXfrm>
        <a:off x="3338668" y="3150019"/>
        <a:ext cx="1568218" cy="1208050"/>
      </dsp:txXfrm>
    </dsp:sp>
    <dsp:sp modelId="{5352C79C-D732-4CB8-B384-8979B6F5162B}">
      <dsp:nvSpPr>
        <dsp:cNvPr id="0" name=""/>
        <dsp:cNvSpPr/>
      </dsp:nvSpPr>
      <dsp:spPr>
        <a:xfrm rot="8993704">
          <a:off x="3337207" y="2564840"/>
          <a:ext cx="203123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203123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8993704">
        <a:off x="3433691" y="2572973"/>
        <a:ext cx="10156" cy="10156"/>
      </dsp:txXfrm>
    </dsp:sp>
    <dsp:sp modelId="{C69698E7-6A01-48DD-95A2-0B7B20FC0E6E}">
      <dsp:nvSpPr>
        <dsp:cNvPr id="0" name=""/>
        <dsp:cNvSpPr/>
      </dsp:nvSpPr>
      <dsp:spPr>
        <a:xfrm>
          <a:off x="1996674" y="2376976"/>
          <a:ext cx="1494213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Сельская библиотека</a:t>
          </a:r>
          <a:endParaRPr lang="ru-RU" sz="1200" kern="1200" dirty="0"/>
        </a:p>
      </dsp:txBody>
      <dsp:txXfrm>
        <a:off x="1996674" y="2376976"/>
        <a:ext cx="1494213" cy="1208050"/>
      </dsp:txXfrm>
    </dsp:sp>
    <dsp:sp modelId="{98B734B5-6F11-4DE4-AB8B-88FED9EA5ACA}">
      <dsp:nvSpPr>
        <dsp:cNvPr id="0" name=""/>
        <dsp:cNvSpPr/>
      </dsp:nvSpPr>
      <dsp:spPr>
        <a:xfrm rot="12513498">
          <a:off x="3347067" y="1771779"/>
          <a:ext cx="177126" cy="26422"/>
        </a:xfrm>
        <a:custGeom>
          <a:avLst/>
          <a:gdLst/>
          <a:ahLst/>
          <a:cxnLst/>
          <a:rect l="0" t="0" r="0" b="0"/>
          <a:pathLst>
            <a:path>
              <a:moveTo>
                <a:pt x="0" y="13211"/>
              </a:moveTo>
              <a:lnTo>
                <a:pt x="177126" y="1321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2513498">
        <a:off x="3431202" y="1780562"/>
        <a:ext cx="8856" cy="8856"/>
      </dsp:txXfrm>
    </dsp:sp>
    <dsp:sp modelId="{BC86D893-7798-4EAC-8DD0-A1A4310EE645}">
      <dsp:nvSpPr>
        <dsp:cNvPr id="0" name=""/>
        <dsp:cNvSpPr/>
      </dsp:nvSpPr>
      <dsp:spPr>
        <a:xfrm>
          <a:off x="2006586" y="804409"/>
          <a:ext cx="1474389" cy="12080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Сельский дом культуры</a:t>
          </a:r>
          <a:endParaRPr lang="ru-RU" sz="1700" kern="1200" dirty="0"/>
        </a:p>
      </dsp:txBody>
      <dsp:txXfrm>
        <a:off x="2006586" y="804409"/>
        <a:ext cx="1474389" cy="1208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1293303-606F-423B-BCCB-D8CD96EE1FFC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1142EA-B92E-4183-B3DF-ED931E4A6CA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1.sldx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Взаимосвязь социальной сферы – возрождение села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z="2800" i="1" dirty="0" smtClean="0">
              <a:ln w="38100">
                <a:solidFill>
                  <a:srgbClr val="FFFF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sz="2800" i="1" dirty="0" smtClean="0">
              <a:ln w="38100">
                <a:solidFill>
                  <a:srgbClr val="FFFF00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raz231.68edu.ru/dor_karta/DSC_02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501008"/>
            <a:ext cx="4267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2. ФОРМИРОВАНИЕ ЗОЖ СРЕДИ НАСЕЛЕНИЯ СОЦИУМА</a:t>
            </a:r>
            <a:endParaRPr 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Н</a:t>
            </a:r>
            <a:r>
              <a:rPr lang="ru-RU" dirty="0" smtClean="0"/>
              <a:t>епрерывное отслеживание развития детей, молодёжи села фельдшером села и школьной медицинской сестрой;</a:t>
            </a:r>
          </a:p>
          <a:p>
            <a:r>
              <a:rPr lang="ru-RU" dirty="0" smtClean="0"/>
              <a:t>просветительскую работу – лектории, консультирование, классные часы о ЗОЖ;</a:t>
            </a:r>
          </a:p>
          <a:p>
            <a:r>
              <a:rPr lang="ru-RU" dirty="0" smtClean="0"/>
              <a:t>проведение спортивных секций на базе ОУ для разных групп населения;</a:t>
            </a:r>
          </a:p>
          <a:p>
            <a:pPr lvl="0"/>
            <a:r>
              <a:rPr lang="ru-RU" dirty="0" smtClean="0"/>
              <a:t>организация спортивно - массовых мероприятий в социуме.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Pictures\IMG_11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9338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Pictures\IMG_10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r31.tmbreg.ru/assets/galleries/19290/dsc_030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4590281" cy="286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r31.tmbreg.ru/assets/galleries/18587/dsc_007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96044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r31.tmbreg.ru/assets/galleries/18587/dsc_0099_5_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3960440" cy="28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DSCN045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8"/>
            <a:ext cx="43383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Духовно-нравственное и патриотическое воспитание молодежи села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Занятия по Основам православной культуры;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разработка и реализация  социально-педагогических проектов, освещающих историю культуры села, района, ориентированные на активное участие детей в социально и культурно значимых делах села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 или проведение социально-значимых акций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создание школьного музея , в деятельности которого участвуют все учреждения социума, родители, сельское население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5502275" cy="1143000"/>
          </a:xfrm>
        </p:spPr>
        <p:txBody>
          <a:bodyPr/>
          <a:lstStyle/>
          <a:p>
            <a:r>
              <a:rPr lang="ru-RU" sz="2400" smtClean="0"/>
              <a:t>Участие в областной акции «Восстановление духовно-исторической памяти»</a:t>
            </a:r>
          </a:p>
        </p:txBody>
      </p:sp>
      <p:pic>
        <p:nvPicPr>
          <p:cNvPr id="3076" name="Содержимое 3" descr="L:\Акция_духовно-нравственного_возрождения\фото освещение креста\Изображение 01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7338" y="2565400"/>
            <a:ext cx="3784600" cy="2692400"/>
          </a:xfrm>
        </p:spPr>
      </p:pic>
      <p:pic>
        <p:nvPicPr>
          <p:cNvPr id="3077" name="Рисунок 4" descr="L:\Акция_духовно-нравственного_возрождения\фото освещение креста\Изображение 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275" y="152400"/>
            <a:ext cx="268605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4230688" y="3429000"/>
          <a:ext cx="4067175" cy="2981325"/>
        </p:xfrm>
        <a:graphic>
          <a:graphicData uri="http://schemas.openxmlformats.org/presentationml/2006/ole">
            <p:oleObj spid="_x0000_s23554" name="Слайд" r:id="rId5" imgW="4570530" imgH="3427616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s.vtambove.ru/localStorage/news/a7/96/39/e5/a79639e5_resizedScaled_659to43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4320480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vestitambov.ru/content/news/images/image_34987_140483572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2657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vestitambov.ru/content/news/images/image_34987_140483572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43204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792088"/>
          </a:xfrm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n>
                  <a:solidFill>
                    <a:srgbClr val="00B0F0"/>
                  </a:solidFill>
                </a:ln>
              </a:rPr>
              <a:t>Открытие мемориалов</a:t>
            </a:r>
            <a:endParaRPr lang="ru-RU" i="1" dirty="0">
              <a:ln>
                <a:solidFill>
                  <a:srgbClr val="00B0F0"/>
                </a:solidFill>
              </a:ln>
            </a:endParaRPr>
          </a:p>
        </p:txBody>
      </p:sp>
      <p:pic>
        <p:nvPicPr>
          <p:cNvPr id="8" name="Рисунок 7" descr="http://ia108.mycdn.me/image?t=3&amp;bid=575369413718&amp;id=575369413718&amp;plc=WEB&amp;tkn=*w6Rg94AC-MhBU8twUzgKfZhOJlQ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429000"/>
            <a:ext cx="412234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ia108.mycdn.me/image?t=3&amp;bid=575369464918&amp;id=575369464918&amp;plc=WEB&amp;tkn=*9u_bj4Tr9ejYpG5i5v1hNrm3mf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403244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a108.mycdn.me/image?t=3&amp;bid=575368059734&amp;id=575368059734&amp;plc=WEB&amp;tkn=*yTtGC0MIAFJKGG68P7SulqlhgKA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45104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a108.mycdn.me/image?t=3&amp;bid=575367794262&amp;id=575367794262&amp;plc=WEB&amp;tkn=*L9nOQ2n41xK0Lr0Zihwv8beO1G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032449" cy="309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a108.mycdn.me/image?t=3&amp;bid=575366894422&amp;id=575366894422&amp;plc=WEB&amp;tkn=*_kBcMZ6svSiYAjF52OXOUhh_VDo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5595" y="3501008"/>
            <a:ext cx="437487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70 -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Победы в ВОВ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USER\Downloads\IMG_125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38884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12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980728"/>
            <a:ext cx="41764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_127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3861048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_134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410445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4</a:t>
            </a:r>
            <a:r>
              <a:rPr lang="ru-RU" b="1" dirty="0" smtClean="0"/>
              <a:t>. 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ОБЩЕСТВЕННО ПОЛЕЗНАЯ, ТРУДОВАЯ И ПРИРОДООХРАННАЯ ДЕЯТЕЛЬНОСТЬ</a:t>
            </a:r>
            <a:endParaRPr lang="ru-RU" sz="31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800" dirty="0" smtClean="0"/>
              <a:t>охрана и уход за памятниками погибших земляков;</a:t>
            </a:r>
          </a:p>
          <a:p>
            <a:pPr lvl="0"/>
            <a:endParaRPr lang="ru-RU" sz="1800" dirty="0" smtClean="0"/>
          </a:p>
          <a:p>
            <a:pPr lvl="0"/>
            <a:r>
              <a:rPr lang="ru-RU" sz="1800" dirty="0" smtClean="0"/>
              <a:t>сооружение площадки отдыха в центре села со спортивной и игровой площадками;</a:t>
            </a:r>
          </a:p>
          <a:p>
            <a:pPr lvl="0"/>
            <a:endParaRPr lang="ru-RU" sz="1800" dirty="0" smtClean="0"/>
          </a:p>
          <a:p>
            <a:r>
              <a:rPr lang="ru-RU" sz="1800" dirty="0" smtClean="0"/>
              <a:t>ежегодные акции «Зеленая зона» и «Чистое село»;</a:t>
            </a:r>
          </a:p>
          <a:p>
            <a:pPr lvl="0"/>
            <a:endParaRPr lang="ru-RU" sz="1800" dirty="0" smtClean="0"/>
          </a:p>
          <a:p>
            <a:pPr lvl="0"/>
            <a:r>
              <a:rPr lang="ru-RU" sz="1800" dirty="0" smtClean="0"/>
              <a:t>благоустройство и озеленение территории СКК и парка</a:t>
            </a:r>
            <a:r>
              <a:rPr lang="ru-RU" dirty="0" smtClean="0"/>
              <a:t>;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/>
              <a:t>Волонтерский отряд «Максимум»</a:t>
            </a:r>
            <a:endParaRPr lang="ru-RU" sz="3600" b="1" i="1" dirty="0"/>
          </a:p>
        </p:txBody>
      </p:sp>
      <p:pic>
        <p:nvPicPr>
          <p:cNvPr id="4" name="Рисунок 3" descr="C:\Users\USER\Pictures\IMG_11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9575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USER\Pictures\IMG_1161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17032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IMG_04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2656"/>
            <a:ext cx="436969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IMG_047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17032"/>
            <a:ext cx="412234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raz231.68edu.ru/obr_uzr.files/dmit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1988840"/>
            <a:ext cx="6400800" cy="2520280"/>
          </a:xfr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n w="38100">
                  <a:solidFill>
                    <a:srgbClr val="FFFF00"/>
                  </a:solidFill>
                </a:ln>
              </a:rPr>
              <a:t>Дмитриевщинский социокультурный комплекс</a:t>
            </a:r>
            <a:endParaRPr lang="ru-RU" sz="5400" dirty="0">
              <a:ln w="38100">
                <a:solidFill>
                  <a:srgbClr val="FFFF00"/>
                </a:solidFill>
              </a:ln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itd2.mycdn.me/image?t=52&amp;bid=814737043434&amp;id=593343240938&amp;plc=WEB&amp;tkn=*plbEwPSsg3EG_k-LDG5Wb_YmGSY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9604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raz231.68edu.ru/obr_uzr.files/dmitr_d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12976"/>
            <a:ext cx="4267200" cy="29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td2.mycdn.me/image?t=52&amp;bid=583885671510&amp;id=583885671510&amp;plc=WEB&amp;tkn=*W-uNnELkKfWx-2HcawFwLtBDmxk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396044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_04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212976"/>
            <a:ext cx="403244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/>
          </a:bodyPr>
          <a:lstStyle/>
          <a:p>
            <a:r>
              <a:rPr lang="ru-RU" sz="2800" b="1" i="1" dirty="0" smtClean="0"/>
              <a:t>Совместный проект МИЧГАУ, Администрации Рассказовского района и </a:t>
            </a:r>
            <a:r>
              <a:rPr lang="ru-RU" sz="2800" b="1" i="1" dirty="0" err="1" smtClean="0"/>
              <a:t>Дмитриевщинской</a:t>
            </a:r>
            <a:r>
              <a:rPr lang="ru-RU" sz="2800" b="1" i="1" dirty="0" smtClean="0"/>
              <a:t> школы</a:t>
            </a:r>
            <a:endParaRPr lang="ru-RU" sz="2800" b="1" i="1" dirty="0"/>
          </a:p>
        </p:txBody>
      </p:sp>
      <p:pic>
        <p:nvPicPr>
          <p:cNvPr id="4" name="Содержимое 3" descr="C:\Users\USER\Pictures\IMG_11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00641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Pictures\IMG_11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IMG_11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960440" cy="280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top68.ru/sites/default/files/article-images/2015/10/14/top68.ru-sad-simvol-vozrozhdeniya-633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933057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USER\Downloads\IMG_157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36645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158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4644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IMG_14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3501008"/>
            <a:ext cx="47148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sz="3100" b="1" i="1" dirty="0" smtClean="0"/>
              <a:t>ОБЕСПЕЧЕНИЕ ПОМОЩИ И ДУХОВНОЙ ПОДДЕРЖКИ МАЛООБЕСПЕЧЕННЫМ СЕМЬЯМ, ИНВАЛИДАМ, ОДИНОКИМ И ПРЕСТАРЕЛЫМ ЛЮДЯМ</a:t>
            </a: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Системный сбор и анализ данных о социальном положении населения социума;</a:t>
            </a:r>
          </a:p>
          <a:p>
            <a:pPr lvl="0"/>
            <a:r>
              <a:rPr lang="ru-RU" dirty="0" smtClean="0"/>
              <a:t>оказание материальной помощи многодетным и малообеспеченным через привлечение спонсорской помощи, пожертвований;</a:t>
            </a:r>
          </a:p>
          <a:p>
            <a:pPr lvl="0"/>
            <a:r>
              <a:rPr lang="ru-RU" dirty="0" smtClean="0"/>
              <a:t>деятельность волонтерского отряда «Максимум»по уходу за вдовами участников войны, пожилыми и престарелыми жителями села;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Pictures\IMG_31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3990975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C:\Users\USER\Pictures\IMG_1533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32048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Pictures\IMG_1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4032447" cy="294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Pictures\IMG_10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356992"/>
            <a:ext cx="4447034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r31.tmbreg.ru/assets/galleries/18605/1dscf45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9208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6. ОРГАНИЗАЦИЯ КУЛЬТУРНО-ДОСУГОВОЙ ДЕЯТЕЛЬНОСТИ ДЕТЕЙ И ВЗРОСЛЫХ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проведение КТД в социуме ; ( ежегодно, традиционные мероприятия: «День матери», «Масленица» , «Новогодний огонек» , «Женский день 8 марта» «Вахта памяти к 9 мая») , </a:t>
            </a:r>
          </a:p>
          <a:p>
            <a:pPr lvl="0"/>
            <a:r>
              <a:rPr lang="ru-RU" dirty="0" smtClean="0"/>
              <a:t>проведение Дня села,</a:t>
            </a:r>
          </a:p>
          <a:p>
            <a:pPr lvl="0"/>
            <a:r>
              <a:rPr lang="ru-RU" dirty="0" smtClean="0"/>
              <a:t>организация деятельности кружков и дополнительных объединений;</a:t>
            </a:r>
          </a:p>
          <a:p>
            <a:pPr lvl="0"/>
            <a:r>
              <a:rPr lang="ru-RU" dirty="0" smtClean="0"/>
              <a:t>организация летнего отдыха детей в пришкольном лагере «Солнышко»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ia108.mycdn.me/image?t=3&amp;bid=816886951254&amp;id=816886951254&amp;plc=WEB&amp;tkn=*x7EHKV3v3I_TNcCvRt0lyUog2v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01002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a108.mycdn.me/image?t=3&amp;bid=816680071254&amp;id=816680071254&amp;plc=WEB&amp;tkn=*_EfjXAr0mjmziqIAhKdEMf-grjI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9338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ttp://itd3.mycdn.me/image?t=52&amp;bid=816679831126&amp;id=816679831126&amp;plc=WEB&amp;tkn=*khEurxWu1TKTGwonA8ybIqI8P88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itd0.mycdn.me/image?t=52&amp;bid=525519335068&amp;id=525519335068&amp;plc=WEB&amp;tkn=*KUdWFNn2xwRXwiKXJZ0HZ8_1G6Y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356992"/>
            <a:ext cx="38164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td0.mycdn.me/image?t=52&amp;bid=497513627036&amp;id=497513627036&amp;plc=WEB&amp;tkn=*lQnSlXnr_-IjcmHVe-3zq9pDbJ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204864"/>
            <a:ext cx="2181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http://itd1.mycdn.me/image?t=52&amp;bid=483161348950&amp;id=483161348950&amp;plc=WEB&amp;tkn=*aAlwdsKF6WlbQkrb8hNHjf52tq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2592288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td3.mycdn.me/image?t=52&amp;bid=771798201942&amp;id=771798201942&amp;plc=WEB&amp;tkn=*o_QGp3rg8ZoipvLrFsdLIwN1yw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04664"/>
            <a:ext cx="244827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td2.mycdn.me/image?t=52&amp;bid=812008084310&amp;id=812008084310&amp;plc=WEB&amp;tkn=*No3btUdjJHWQHVTz-FGfkg90yaU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4664"/>
            <a:ext cx="2397249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ownloads\IMG_122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2780928"/>
            <a:ext cx="4104456" cy="316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ownloads\IMG_121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2780928"/>
            <a:ext cx="396044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USER\AppData\Local\Microsoft\Windows\Temporary Internet Files\Content.Word\DSCN03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3204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DSCN03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2663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Users\USER\AppData\Local\Microsoft\Windows\Temporary Internet Files\Content.Word\DSCN0888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84984"/>
            <a:ext cx="439248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DSCN045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284984"/>
            <a:ext cx="41764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/>
              <a:t>Цель создания: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i="1" dirty="0" smtClean="0"/>
              <a:t>Развитие образовательно-культурного уровня сельского населения и его гражданского и духовного становления;</a:t>
            </a:r>
            <a:endParaRPr lang="ru-RU" dirty="0" smtClean="0"/>
          </a:p>
          <a:p>
            <a:pPr lvl="0"/>
            <a:r>
              <a:rPr lang="ru-RU" b="1" i="1" dirty="0" smtClean="0"/>
              <a:t>объединение ресурсов социума для создания социально-педагогических условий полноценного развития личности каждого ребёнка и его успешной социализации.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Downloads\IMG_167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60649"/>
            <a:ext cx="4320479" cy="280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ownloads\IMG_13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356992"/>
            <a:ext cx="484242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ownloads\IMG_131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60648"/>
            <a:ext cx="403244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5400" dirty="0" smtClean="0"/>
          </a:p>
          <a:p>
            <a:pPr algn="ctr">
              <a:buNone/>
            </a:pPr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ru-RU" sz="3600" b="1" u="sng" dirty="0" smtClean="0"/>
              <a:t>Задачи :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i="1" dirty="0" smtClean="0"/>
              <a:t>1.Создать единое образовательное, воспитательное и </a:t>
            </a:r>
            <a:r>
              <a:rPr lang="ru-RU" b="1" i="1" dirty="0" err="1" smtClean="0"/>
              <a:t>социокультурное</a:t>
            </a:r>
            <a:r>
              <a:rPr lang="ru-RU" b="1" i="1" dirty="0" smtClean="0"/>
              <a:t> пространство для решения задач по </a:t>
            </a:r>
            <a:r>
              <a:rPr lang="ru-RU" b="1" i="1" dirty="0" err="1" smtClean="0"/>
              <a:t>здоровьесбережению</a:t>
            </a:r>
            <a:r>
              <a:rPr lang="ru-RU" b="1" i="1" dirty="0" smtClean="0"/>
              <a:t>, образованию детей, молодёжи и взрослого населения округа , посредством использования современных технологий и создания новых технологических и теоретических подходов к проблемам образования на селе.</a:t>
            </a:r>
            <a:endParaRPr lang="ru-RU" dirty="0" smtClean="0"/>
          </a:p>
          <a:p>
            <a:r>
              <a:rPr lang="ru-RU" dirty="0" smtClean="0"/>
              <a:t>2.</a:t>
            </a:r>
            <a:r>
              <a:rPr lang="ru-RU" b="1" i="1" dirty="0" smtClean="0"/>
              <a:t>Способствовать сохранению села </a:t>
            </a:r>
            <a:r>
              <a:rPr lang="ru-RU" b="1" i="1" dirty="0" err="1" smtClean="0"/>
              <a:t>Дмитриевщина</a:t>
            </a:r>
            <a:r>
              <a:rPr lang="ru-RU" b="1" i="1" dirty="0" smtClean="0"/>
              <a:t> как территориальной  единицы: снизить миграцию местного населения, создать условия для образования и воспитания детей в селе.</a:t>
            </a:r>
            <a:endParaRPr lang="ru-RU" dirty="0" smtClean="0"/>
          </a:p>
          <a:p>
            <a:r>
              <a:rPr lang="ru-RU" b="1" i="1" dirty="0" smtClean="0"/>
              <a:t>3. Улучшить морально – психологический климат села </a:t>
            </a:r>
            <a:r>
              <a:rPr lang="ru-RU" b="1" i="1" dirty="0" err="1" smtClean="0"/>
              <a:t>Дмитриевщина</a:t>
            </a:r>
            <a:r>
              <a:rPr lang="ru-RU" b="1" i="1" dirty="0" smtClean="0"/>
              <a:t>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ln>
                  <a:solidFill>
                    <a:srgbClr val="002060"/>
                  </a:solidFill>
                </a:ln>
              </a:rPr>
              <a:t>Структура Дмитриевщинского социокультурного комплекса</a:t>
            </a:r>
            <a:endParaRPr lang="ru-RU" i="1" dirty="0">
              <a:ln>
                <a:solidFill>
                  <a:srgbClr val="002060"/>
                </a:solidFill>
              </a:ln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sz="4400" b="1" i="1" dirty="0" smtClean="0">
                <a:latin typeface="Times New Roman" pitchFamily="18" charset="0"/>
                <a:cs typeface="Times New Roman" pitchFamily="18" charset="0"/>
              </a:rPr>
              <a:t>ОСНОВНЫЕ НАПРАВЛЕНИЯ ДЕЯТЕЛЬНОСТИ СКК:</a:t>
            </a:r>
            <a:endParaRPr lang="ru-RU" sz="4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/>
              <a:t>1.Развитие образовательного и культурного уровня сельского населения</a:t>
            </a:r>
          </a:p>
          <a:p>
            <a:pPr lvl="0"/>
            <a:r>
              <a:rPr lang="ru-RU" sz="1800" dirty="0" smtClean="0"/>
              <a:t>создание условий для непрерывного образовательного и культурного роста дошкольников, учащихся, молодёжи, сельского населения , проживающего в нашем сообществе;</a:t>
            </a:r>
          </a:p>
          <a:p>
            <a:pPr lvl="0"/>
            <a:endParaRPr lang="ru-RU" sz="1800" dirty="0" smtClean="0"/>
          </a:p>
          <a:p>
            <a:pPr lvl="0"/>
            <a:r>
              <a:rPr lang="ru-RU" sz="1800" dirty="0" smtClean="0"/>
              <a:t>вовлечение граждан в местную самоорганизацию и общественное управление;</a:t>
            </a:r>
          </a:p>
          <a:p>
            <a:pPr lvl="0"/>
            <a:endParaRPr lang="ru-RU" sz="1800" dirty="0" smtClean="0"/>
          </a:p>
          <a:p>
            <a:pPr lvl="0"/>
            <a:r>
              <a:rPr lang="ru-RU" sz="1800" dirty="0" smtClean="0"/>
              <a:t>культурно-просветительская деятельность среди сельского населения (лекции, консультации, конференции, ИОП, участие в сходе села)</a:t>
            </a:r>
          </a:p>
          <a:p>
            <a:pPr lvl="0"/>
            <a:endParaRPr lang="ru-RU" sz="1800" dirty="0" smtClean="0"/>
          </a:p>
          <a:p>
            <a:pPr lvl="0"/>
            <a:endParaRPr lang="ru-RU" sz="1800" dirty="0" smtClean="0"/>
          </a:p>
          <a:p>
            <a:endParaRPr lang="ru-RU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L:\фото\DSC0417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176464" cy="284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ia108.mycdn.me/image?t=3&amp;bid=816404304214&amp;id=816404304214&amp;plc=WEB&amp;tkn=*fNiUCbYiArUHTcDWi7nMWtVk06k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3888432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td3.mycdn.me/image?t=52&amp;bid=771798201942&amp;id=771798201942&amp;plc=WEB&amp;tkn=*o_QGp3rg8ZoipvLrFsdLIwN1ywc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016"/>
            <a:ext cx="275728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http://itd3.mycdn.me/image?t=52&amp;bid=497513626268&amp;id=497513626268&amp;plc=WEB&amp;tkn=*C4pcF8cAoH271ws01rrU3F9-iVk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717032"/>
            <a:ext cx="2952328" cy="2469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yaroslavl.bezformata.ru/content/image6256081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1"/>
            <a:ext cx="511256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4" descr="http://www.vest-news.org/files/news_images/2015/07/30/71271_35409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924944"/>
            <a:ext cx="50925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iki.iteach.ru/images/5/55/%D0%94%D0%BE%D1%81%D0%BA%D0%B0%2B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2664296" cy="28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www.tatianka.ru/clubs/uploads/gallery/1/18/600_996469e68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188640"/>
            <a:ext cx="288032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rasskazovo.bezformata.ru/content/image1500204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76464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www.g31.tmbreg.ru/images/novosty%202013%20may/6_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077072"/>
            <a:ext cx="453650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Культурно- просветительская деятельность сельского населения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http://r31.tmbreg.ru/assets/galleries/18880/dsc041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1268761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594</TotalTime>
  <Words>493</Words>
  <Application>Microsoft Office PowerPoint</Application>
  <PresentationFormat>Экран (4:3)</PresentationFormat>
  <Paragraphs>61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Поток</vt:lpstr>
      <vt:lpstr>Слайд</vt:lpstr>
      <vt:lpstr>Взаимосвязь социальной сферы – возрождение села</vt:lpstr>
      <vt:lpstr>Слайд 2</vt:lpstr>
      <vt:lpstr>Цель создания: </vt:lpstr>
      <vt:lpstr>Задачи : </vt:lpstr>
      <vt:lpstr>Структура Дмитриевщинского социокультурного комплекса</vt:lpstr>
      <vt:lpstr> ОСНОВНЫЕ НАПРАВЛЕНИЯ ДЕЯТЕЛЬНОСТИ СКК:</vt:lpstr>
      <vt:lpstr>Слайд 7</vt:lpstr>
      <vt:lpstr>Слайд 8</vt:lpstr>
      <vt:lpstr>Культурно- просветительская деятельность сельского населения</vt:lpstr>
      <vt:lpstr>2. ФОРМИРОВАНИЕ ЗОЖ СРЕДИ НАСЕЛЕНИЯ СОЦИУМА</vt:lpstr>
      <vt:lpstr>Слайд 11</vt:lpstr>
      <vt:lpstr>Слайд 12</vt:lpstr>
      <vt:lpstr>3. Духовно-нравственное и патриотическое воспитание молодежи села</vt:lpstr>
      <vt:lpstr>Участие в областной акции «Восстановление духовно-исторической памяти»</vt:lpstr>
      <vt:lpstr>Открытие мемориалов</vt:lpstr>
      <vt:lpstr>Слайд 16</vt:lpstr>
      <vt:lpstr>70 - летие Победы в ВОВ</vt:lpstr>
      <vt:lpstr> 4. ОБЩЕСТВЕННО ПОЛЕЗНАЯ, ТРУДОВАЯ И ПРИРОДООХРАННАЯ ДЕЯТЕЛЬНОСТЬ</vt:lpstr>
      <vt:lpstr>Волонтерский отряд «Максимум»</vt:lpstr>
      <vt:lpstr>Слайд 20</vt:lpstr>
      <vt:lpstr>Совместный проект МИЧГАУ, Администрации Рассказовского района и Дмитриевщинской школы</vt:lpstr>
      <vt:lpstr>Слайд 22</vt:lpstr>
      <vt:lpstr> 5.ОБЕСПЕЧЕНИЕ ПОМОЩИ И ДУХОВНОЙ ПОДДЕРЖКИ МАЛООБЕСПЕЧЕННЫМ СЕМЬЯМ, ИНВАЛИДАМ, ОДИНОКИМ И ПРЕСТАРЕЛЫМ ЛЮДЯМ</vt:lpstr>
      <vt:lpstr>Слайд 24</vt:lpstr>
      <vt:lpstr>Слайд 25</vt:lpstr>
      <vt:lpstr>6. ОРГАНИЗАЦИЯ КУЛЬТУРНО-ДОСУГОВОЙ ДЕЯТЕЛЬНОСТИ ДЕТЕЙ И ВЗРОСЛЫХ</vt:lpstr>
      <vt:lpstr>Слайд 27</vt:lpstr>
      <vt:lpstr>Слайд 28</vt:lpstr>
      <vt:lpstr>Слайд 29</vt:lpstr>
      <vt:lpstr>Слайд 30</vt:lpstr>
      <vt:lpstr>Слайд 31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_</dc:creator>
  <cp:lastModifiedBy>admin</cp:lastModifiedBy>
  <cp:revision>55</cp:revision>
  <dcterms:created xsi:type="dcterms:W3CDTF">2016-03-21T18:49:42Z</dcterms:created>
  <dcterms:modified xsi:type="dcterms:W3CDTF">2019-02-07T17:25:17Z</dcterms:modified>
</cp:coreProperties>
</file>