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2525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4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изор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лев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садовое травянистое растение с пахучими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цветками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лев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луговое растение, сорт кормовой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травы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лев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рабочий по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выплавке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стали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левко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658" y="2041758"/>
            <a:ext cx="1765970" cy="132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телеви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250" y="14242"/>
            <a:ext cx="2012578" cy="162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клеве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150" y="3933056"/>
            <a:ext cx="1208858" cy="143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сталева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626" y="4652178"/>
            <a:ext cx="2816002" cy="212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76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2525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2434"/>
              </p:ext>
            </p:extLst>
          </p:nvPr>
        </p:nvGraphicFramePr>
        <p:xfrm>
          <a:off x="467543" y="260648"/>
          <a:ext cx="7891071" cy="1005840"/>
        </p:xfrm>
        <a:graphic>
          <a:graphicData uri="http://schemas.openxmlformats.org/drawingml/2006/table">
            <a:tbl>
              <a:tblPr firstRow="1" firstCol="1" bandRow="1"/>
              <a:tblGrid>
                <a:gridCol w="1126721"/>
                <a:gridCol w="1126721"/>
                <a:gridCol w="1126721"/>
                <a:gridCol w="1126721"/>
                <a:gridCol w="1126721"/>
                <a:gridCol w="1128733"/>
                <a:gridCol w="1128733"/>
              </a:tblGrid>
              <a:tr h="694556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26064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6064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26064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26064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91198"/>
              </p:ext>
            </p:extLst>
          </p:nvPr>
        </p:nvGraphicFramePr>
        <p:xfrm>
          <a:off x="480546" y="1700808"/>
          <a:ext cx="7907880" cy="1152128"/>
        </p:xfrm>
        <a:graphic>
          <a:graphicData uri="http://schemas.openxmlformats.org/drawingml/2006/table">
            <a:tbl>
              <a:tblPr firstRow="1" firstCol="1" bandRow="1"/>
              <a:tblGrid>
                <a:gridCol w="1317588"/>
                <a:gridCol w="1317588"/>
                <a:gridCol w="1317588"/>
                <a:gridCol w="1317588"/>
                <a:gridCol w="1317588"/>
                <a:gridCol w="131994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99992" y="170080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1700808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20597" y="1739783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46726"/>
              </p:ext>
            </p:extLst>
          </p:nvPr>
        </p:nvGraphicFramePr>
        <p:xfrm>
          <a:off x="534447" y="3284984"/>
          <a:ext cx="7853974" cy="1224136"/>
        </p:xfrm>
        <a:graphic>
          <a:graphicData uri="http://schemas.openxmlformats.org/drawingml/2006/table">
            <a:tbl>
              <a:tblPr firstRow="1" firstCol="1" bandRow="1"/>
              <a:tblGrid>
                <a:gridCol w="981059"/>
                <a:gridCol w="981059"/>
                <a:gridCol w="981059"/>
                <a:gridCol w="981059"/>
                <a:gridCol w="981059"/>
                <a:gridCol w="982893"/>
                <a:gridCol w="982893"/>
                <a:gridCol w="982893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3284984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3286441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3284984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096" y="3284984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284" y="3301752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63252"/>
              </p:ext>
            </p:extLst>
          </p:nvPr>
        </p:nvGraphicFramePr>
        <p:xfrm>
          <a:off x="459809" y="4941168"/>
          <a:ext cx="7928615" cy="1224136"/>
        </p:xfrm>
        <a:graphic>
          <a:graphicData uri="http://schemas.openxmlformats.org/drawingml/2006/table">
            <a:tbl>
              <a:tblPr firstRow="1" firstCol="1" bandRow="1"/>
              <a:tblGrid>
                <a:gridCol w="990526"/>
                <a:gridCol w="990526"/>
                <a:gridCol w="990526"/>
                <a:gridCol w="990526"/>
                <a:gridCol w="990526"/>
                <a:gridCol w="991995"/>
                <a:gridCol w="991995"/>
                <a:gridCol w="991995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>
                          <a:solidFill>
                            <a:srgbClr val="373737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6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5536" y="5013176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5013176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5013176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4088" y="5013176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4613" y="5013176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0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2525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53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4</cp:revision>
  <dcterms:created xsi:type="dcterms:W3CDTF">2017-03-15T11:17:16Z</dcterms:created>
  <dcterms:modified xsi:type="dcterms:W3CDTF">2017-03-15T11:57:33Z</dcterms:modified>
</cp:coreProperties>
</file>