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7" r:id="rId3"/>
    <p:sldId id="258" r:id="rId4"/>
    <p:sldId id="269" r:id="rId5"/>
    <p:sldId id="270" r:id="rId6"/>
    <p:sldId id="271" r:id="rId7"/>
    <p:sldId id="272" r:id="rId8"/>
    <p:sldId id="268" r:id="rId9"/>
    <p:sldId id="259" r:id="rId10"/>
    <p:sldId id="260" r:id="rId11"/>
    <p:sldId id="266" r:id="rId12"/>
    <p:sldId id="261" r:id="rId13"/>
    <p:sldId id="264" r:id="rId14"/>
    <p:sldId id="265" r:id="rId15"/>
    <p:sldId id="262" r:id="rId16"/>
    <p:sldId id="263" r:id="rId17"/>
    <p:sldId id="256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176D-7276-43F1-B8B6-08AF54A72EB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67C7-F614-42EA-8462-BB575E5A1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176D-7276-43F1-B8B6-08AF54A72EB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67C7-F614-42EA-8462-BB575E5A1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176D-7276-43F1-B8B6-08AF54A72EB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67C7-F614-42EA-8462-BB575E5A1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176D-7276-43F1-B8B6-08AF54A72EB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67C7-F614-42EA-8462-BB575E5A1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176D-7276-43F1-B8B6-08AF54A72EB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67C7-F614-42EA-8462-BB575E5A1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176D-7276-43F1-B8B6-08AF54A72EB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67C7-F614-42EA-8462-BB575E5A1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176D-7276-43F1-B8B6-08AF54A72EB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67C7-F614-42EA-8462-BB575E5A1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176D-7276-43F1-B8B6-08AF54A72EB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67C7-F614-42EA-8462-BB575E5A1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176D-7276-43F1-B8B6-08AF54A72EB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67C7-F614-42EA-8462-BB575E5A1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176D-7276-43F1-B8B6-08AF54A72EB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67C7-F614-42EA-8462-BB575E5A1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176D-7276-43F1-B8B6-08AF54A72EB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67C7-F614-42EA-8462-BB575E5A1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0176D-7276-43F1-B8B6-08AF54A72EB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367C7-F614-42EA-8462-BB575E5A1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познавательно – исследовательской и творческой деятельности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Шаврина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В., учитель начальных классов МБОУ НОШ № 21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463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анько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29" y="332656"/>
            <a:ext cx="8205419" cy="608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анько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524"/>
            <a:ext cx="5184576" cy="640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анько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7" y="260648"/>
            <a:ext cx="8046375" cy="61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анько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8010"/>
            <a:ext cx="7200799" cy="614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нько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9479"/>
            <a:ext cx="7920880" cy="591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нько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36"/>
            <a:ext cx="9144000" cy="689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нько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7556"/>
            <a:ext cx="7416823" cy="558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Лепбук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+mj-lt"/>
              </a:rPr>
              <a:t>«Мое любимое дело»</a:t>
            </a:r>
            <a:endParaRPr lang="ru-RU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54868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«Буклет "ЛЭПБУК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lapbook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- форма познавательно – исследовательской и творческой деятельности </a:t>
            </a:r>
            <a:r>
              <a:rPr lang="ru-RU" dirty="0" smtClean="0"/>
              <a:t>детей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412776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 это книжка-раскладушка с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кармашками, дверками, окошками, вклад-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подвижными деталями, в которую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помещены материалы на одну тему.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564904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распечатанные шаблоны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лист плотной бумаги формата А3 или 2 листа А4;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ножницы;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клей-карандаш;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цветные карандаши, фломастеры, разноцветные ручки;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скотч;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безграничная фантазия.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   Выбираем тему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Тема может быть любая в зависимости от интересов возраста. В младшем возрасте это могут быть общие темы: «Времена года», «Животные», «Транспорт»  и т.д. В старшем возрасте лучше брать частные темы. Например, по теме недели «Животные» можно выбрать любого понравившегося животного и дать подробную информацию о нем в своем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лэпбуке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564904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могут стать: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-интересные события, происходящие с вами (рождение брата, отдых на море, появление домашнего питомца)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-темы недели;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-решение проблемных ситуаций;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-литературные произведения;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-интерес ребенка к конкретному виду деятельности;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-мультипликационные герои.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   Составляем план будущего </a:t>
            </a:r>
            <a:r>
              <a:rPr lang="ru-RU" dirty="0" err="1" smtClean="0"/>
              <a:t>лэпбука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После того, как выбрали тему, надо написать план. Ведь </a:t>
            </a:r>
            <a:r>
              <a:rPr lang="ru-RU" dirty="0" err="1" smtClean="0"/>
              <a:t>лэпбук</a:t>
            </a:r>
            <a:r>
              <a:rPr lang="ru-RU" dirty="0" smtClean="0"/>
              <a:t> - это не просто книжка с картинками. Это учебное пособие. Поэтому надо продумать, что он должен включать в себя, чтобы полностью раскрыть тему. А для этого нужен план того, что вы хотите в этой папке рассказать.</a:t>
            </a:r>
          </a:p>
          <a:p>
            <a:r>
              <a:rPr lang="ru-RU" dirty="0" smtClean="0"/>
              <a:t>Чтобы составить план, будем использовать модель трёх вопросов. Что ты знаешь о…? Что хотел бы узнать? Что сделать, чтобы узнать? </a:t>
            </a:r>
          </a:p>
          <a:p>
            <a:r>
              <a:rPr lang="ru-RU" dirty="0" smtClean="0"/>
              <a:t>Например, план к теме «Лягушки» может охватывать следующие информационные блоки:</a:t>
            </a:r>
          </a:p>
          <a:p>
            <a:r>
              <a:rPr lang="ru-RU" dirty="0" smtClean="0"/>
              <a:t>1.    Как выглядят лягушки в разных странах?</a:t>
            </a:r>
          </a:p>
          <a:p>
            <a:r>
              <a:rPr lang="ru-RU" dirty="0" smtClean="0"/>
              <a:t>2.    Где они обитают?</a:t>
            </a:r>
          </a:p>
          <a:p>
            <a:r>
              <a:rPr lang="ru-RU" dirty="0" smtClean="0"/>
              <a:t>3.    Чем питаются?</a:t>
            </a:r>
          </a:p>
          <a:p>
            <a:r>
              <a:rPr lang="ru-RU" dirty="0" smtClean="0"/>
              <a:t>4.    Какую пользу или вред они приносят человеку?</a:t>
            </a:r>
          </a:p>
          <a:p>
            <a:r>
              <a:rPr lang="ru-RU" dirty="0" smtClean="0"/>
              <a:t>5.    Найти стихи, загадки о лягушках.</a:t>
            </a:r>
          </a:p>
          <a:p>
            <a:r>
              <a:rPr lang="ru-RU" dirty="0" smtClean="0"/>
              <a:t>6.    Подвижные игры.</a:t>
            </a:r>
          </a:p>
          <a:p>
            <a:r>
              <a:rPr lang="ru-RU" dirty="0" smtClean="0"/>
              <a:t>7.    Развивающие задания по теме.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   Создание макета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Теперь надо придумать, как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лэпбуке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будет представлен каждый из пунктов плана, то есть нарисовать макет. Здесь нет границ для фантазии, формы представления могут быть любые: тексты, рисунки, картинки или фотографии, игры. Все, что придумали, разместить на разных элементах: в кармашках, блокнотиках, мини-книжках, книжках-гармошках, вращающихся кругах, конвертиках разных форм, карточках и т.д. Для детей в основном доступны именно эти формы, для взрослых же границ для фантазии нет.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1297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   Далее берем лист формата А-3 или А-4, в зависимости от желаемого размера,  складываем его, как показано на рисунке.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988894"/>
            <a:ext cx="3144019" cy="259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Рисуем в нем расположение всех элементов.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192689" cy="422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5517232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Теперь приступаем к самому интересному, созданию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процессе такого творчества вы становитесь не только создателем своей собственной книги, но и дизайнером, художником-иллюстратором, сочинителем собственных историй, загадок, стихотворений. Такая увлекательная форма работы создает условия для развития личности, мотивации и способностей.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анько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433523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анько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194" y="116631"/>
            <a:ext cx="6536166" cy="656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555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Технология «Лэпбук»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Лепбук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Лепбук</dc:title>
  <dc:creator>Воспитательный отдел</dc:creator>
  <cp:lastModifiedBy>санько</cp:lastModifiedBy>
  <cp:revision>7</cp:revision>
  <dcterms:created xsi:type="dcterms:W3CDTF">2017-01-08T23:49:40Z</dcterms:created>
  <dcterms:modified xsi:type="dcterms:W3CDTF">2017-04-30T10:12:54Z</dcterms:modified>
</cp:coreProperties>
</file>