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02.03.2011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071810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Районный военно-спортивный праздник «Сыны отечества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dirty="0" smtClean="0"/>
              <a:t>Руководитель группы  </a:t>
            </a:r>
            <a:r>
              <a:rPr lang="ru-RU" sz="1400" dirty="0" err="1" smtClean="0"/>
              <a:t>Герасиков</a:t>
            </a:r>
            <a:r>
              <a:rPr lang="ru-RU" sz="1400" dirty="0" smtClean="0"/>
              <a:t> Д.Д.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857232"/>
            <a:ext cx="8458200" cy="914400"/>
          </a:xfrm>
        </p:spPr>
        <p:txBody>
          <a:bodyPr/>
          <a:lstStyle/>
          <a:p>
            <a:pPr algn="ctr"/>
            <a:r>
              <a:rPr lang="ru-RU" dirty="0" smtClean="0"/>
              <a:t>МОУ Петровская средняя общеобразовательная школа</a:t>
            </a:r>
            <a:endParaRPr lang="ru-RU" dirty="0"/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857892"/>
            <a:ext cx="8229600" cy="6429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 descr="J:\ДЛЯ ПЕЧАТИ\Сыны отечества\P10109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14290"/>
            <a:ext cx="7370928" cy="55281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00768"/>
            <a:ext cx="8229600" cy="5714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194" name="Picture 2" descr="J:\ДЛЯ ПЕЧАТИ\Сыны отечества\P10109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656680" cy="57425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J:\ДЛЯ ПЕЧАТИ\Сыны отечества\P10109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11924" y="1174102"/>
            <a:ext cx="5963985" cy="44729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J:\ДЛЯ ПЕЧАТИ\Сыны отечества\P10109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40486" y="1245540"/>
            <a:ext cx="5963985" cy="447298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Поддержка и развитие молодежного военно-патриотического движения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Популяризация в молодежной среде здорового и безопасного образа жизни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Проверка уровня практической подготовки учащихся по данному виду деятельности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Духовно-нравственное и патриотическое воспитание детей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Установление дружеских контактов среди молодежи.</a:t>
            </a:r>
            <a:endParaRPr lang="ru-RU" sz="2000" dirty="0"/>
          </a:p>
        </p:txBody>
      </p:sp>
    </p:spTree>
  </p:cSld>
  <p:clrMapOvr>
    <a:masterClrMapping/>
  </p:clrMapOvr>
  <p:transition spd="slow" advClick="0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000768"/>
            <a:ext cx="8229600" cy="6429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Наша команда</a:t>
            </a:r>
            <a:endParaRPr lang="ru-RU" sz="3200" dirty="0"/>
          </a:p>
        </p:txBody>
      </p:sp>
      <p:pic>
        <p:nvPicPr>
          <p:cNvPr id="11266" name="Picture 2" descr="J:\ДЛЯ ПЕЧАТИ\Сыны отечества\P10109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28"/>
            <a:ext cx="7370928" cy="55281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929330"/>
            <a:ext cx="8229600" cy="6429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Общее построение</a:t>
            </a:r>
            <a:endParaRPr lang="ru-RU" sz="3200" dirty="0"/>
          </a:p>
        </p:txBody>
      </p:sp>
      <p:pic>
        <p:nvPicPr>
          <p:cNvPr id="1026" name="Picture 2" descr="J:\ДЛЯ ПЕЧАТИ\Сыны отечества\P10109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290"/>
            <a:ext cx="7847181" cy="58853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929330"/>
            <a:ext cx="8229600" cy="6429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Поднятие гири (16 кг)</a:t>
            </a:r>
            <a:endParaRPr lang="ru-RU" sz="3200" dirty="0"/>
          </a:p>
        </p:txBody>
      </p:sp>
      <p:pic>
        <p:nvPicPr>
          <p:cNvPr id="2050" name="Picture 2" descr="J:\ДЛЯ ПЕЧАТИ\Сыны отечества\P1010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66"/>
            <a:ext cx="7656680" cy="574251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857892"/>
            <a:ext cx="8229600" cy="6429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 descr="J:\ДЛЯ ПЕЧАТИ\Сыны отечества\P1010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847181" cy="58853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857892"/>
            <a:ext cx="8229600" cy="64293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Подтягивание</a:t>
            </a:r>
            <a:endParaRPr lang="ru-RU" sz="3200" dirty="0"/>
          </a:p>
        </p:txBody>
      </p:sp>
      <p:pic>
        <p:nvPicPr>
          <p:cNvPr id="4098" name="Picture 2" descr="J:\ДЛЯ ПЕЧАТИ\Сыны отечества\P10109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52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857892"/>
            <a:ext cx="8229600" cy="6429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 descr="J:\ДЛЯ ПЕЧАТИ\Сыны отечества\P10109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7751930" cy="581394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86454"/>
            <a:ext cx="8229600" cy="6429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 descr="J:\ДЛЯ ПЕЧАТИ\Сыны отечества\P10109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7847181" cy="58853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62</Words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Районный военно-спортивный праздник «Сыны отечества»  Руководитель группы  Герасиков Д.Д.</vt:lpstr>
      <vt:lpstr>Цели и задачи:</vt:lpstr>
      <vt:lpstr>Наша команда</vt:lpstr>
      <vt:lpstr>Общее построение</vt:lpstr>
      <vt:lpstr>Поднятие гири (16 кг)</vt:lpstr>
      <vt:lpstr>Слайд 6</vt:lpstr>
      <vt:lpstr>Подтягивание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Сыны отечества</dc:title>
  <cp:lastModifiedBy>Director</cp:lastModifiedBy>
  <cp:revision>6</cp:revision>
  <dcterms:modified xsi:type="dcterms:W3CDTF">2011-03-01T19:58:32Z</dcterms:modified>
</cp:coreProperties>
</file>