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9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9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7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9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0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14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77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3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7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5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06896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7" name="Прямоугольник 16"/>
          <p:cNvSpPr/>
          <p:nvPr/>
        </p:nvSpPr>
        <p:spPr>
          <a:xfrm>
            <a:off x="5580112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68144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56176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32240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020272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308304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596336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884368" y="306896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987824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987824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63888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63888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563888" y="191683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411760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411760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411760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411760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63888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63888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563888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563888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563888" y="450912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563888" y="479715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563888" y="508518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139952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716016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6016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716016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716016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716016" y="191683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292080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292080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292080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292080" y="191683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92080" y="162880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292080" y="134076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292080" y="105273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5292080" y="76470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292080" y="47667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292080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292080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292080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292080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868144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5868144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868144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868144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5868144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868144" y="450912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868144" y="479715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868144" y="508518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868144" y="537321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868144" y="566124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6732240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732240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732240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732240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6732240" y="450912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6732240" y="479715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6732240" y="508518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/>
              <a:t>	</a:t>
            </a:r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308304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308304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	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7308304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411760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699792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987824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275856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3563888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3851920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4139952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427984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716016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ы</a:t>
            </a:r>
            <a:endParaRPr lang="ru-RU" sz="24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4048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5292080" y="3068960"/>
            <a:ext cx="28803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94" name="Прямоугольник 93"/>
          <p:cNvSpPr/>
          <p:nvPr/>
        </p:nvSpPr>
        <p:spPr>
          <a:xfrm>
            <a:off x="5580112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5868144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444208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6732240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020272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308304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7596336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884368" y="3068960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я</a:t>
            </a:r>
            <a:endParaRPr lang="ru-RU" sz="24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2987824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2987824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3563888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3563888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3563888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3563888" y="191683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11760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2411760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2411760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2411760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3563888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3563888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3563888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563888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3563888" y="450912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3563888" y="479715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563888" y="508518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4139952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139952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4716016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4716016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4716016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</a:t>
            </a:r>
            <a:endParaRPr lang="ru-RU" sz="24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4716016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4716016" y="191683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</a:t>
            </a:r>
            <a:endParaRPr lang="ru-RU" sz="2400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5292080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й</a:t>
            </a:r>
            <a:endParaRPr lang="ru-RU" sz="2400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5292080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ы</a:t>
            </a:r>
            <a:endParaRPr lang="ru-RU" sz="2400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5292080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5292080" y="191683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5292080" y="162880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5292080" y="134076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</a:t>
            </a:r>
            <a:endParaRPr lang="ru-RU" sz="2400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5292080" y="105273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5292080" y="76470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5292080" y="47667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5292080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</a:t>
            </a:r>
            <a:endParaRPr lang="ru-RU" sz="2400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5292080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</a:t>
            </a:r>
            <a:endParaRPr lang="ru-RU" sz="2400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5292080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5292080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5868144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</a:t>
            </a:r>
            <a:endParaRPr lang="ru-RU" sz="2400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5868144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5868144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5868144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5868144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5868144" y="450912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5868144" y="479715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5868144" y="508518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5868144" y="537321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ы</a:t>
            </a:r>
            <a:endParaRPr lang="ru-RU" sz="2400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5868144" y="566124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6732240" y="335699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6732240" y="364502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</a:t>
            </a:r>
            <a:endParaRPr lang="ru-RU" sz="2400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6732240" y="393305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6732240" y="42210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</a:t>
            </a:r>
            <a:endParaRPr lang="ru-RU" sz="2400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6732240" y="450912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6732240" y="479715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ы</a:t>
            </a:r>
            <a:endParaRPr lang="ru-RU" sz="2400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6732240" y="508518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7308304" y="27809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7308304" y="249289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7308304" y="2204864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111678" y="47667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687742" y="47667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3263806" y="47667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3839870" y="47667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4415934" y="47667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5" name="Скругленный прямоугольник 174"/>
          <p:cNvSpPr/>
          <p:nvPr/>
        </p:nvSpPr>
        <p:spPr>
          <a:xfrm>
            <a:off x="2111678" y="83671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6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2687742" y="83671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7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3263806" y="83671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8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839870" y="83671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9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4415934" y="836712"/>
            <a:ext cx="73213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411760" y="275566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976548" y="221716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529174" y="161879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4139952" y="217960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716016" y="157827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5292080" y="13811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5868144" y="244237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6732240" y="273040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7308304" y="18915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021910" y="306896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2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84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5" fill="hold">
                      <p:stCondLst>
                        <p:cond delay="0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1" animBg="1"/>
      <p:bldP spid="92" grpId="0" animBg="1"/>
      <p:bldP spid="92" grpId="1" animBg="1"/>
      <p:bldP spid="93" grpId="0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1" animBg="1"/>
      <p:bldP spid="123" grpId="1" animBg="1"/>
      <p:bldP spid="124" grpId="1" animBg="1"/>
      <p:bldP spid="125" grpId="1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96</Words>
  <Application>Microsoft Office PowerPoint</Application>
  <PresentationFormat>Экран (4:3)</PresentationFormat>
  <Paragraphs>99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hp 1</cp:lastModifiedBy>
  <cp:revision>7</cp:revision>
  <dcterms:modified xsi:type="dcterms:W3CDTF">2014-01-26T14:21:17Z</dcterms:modified>
</cp:coreProperties>
</file>