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Презентация для защиты проекта по теме </a:t>
            </a:r>
          </a:p>
          <a:p>
            <a:pPr algn="ctr"/>
            <a:r>
              <a:rPr lang="ru-RU" sz="3200" b="1" dirty="0" smtClean="0"/>
              <a:t>«Экологический подход к переработке подгузников»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249289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Выполнили учащиеся 6-а класса МОУ «С(К)ОШИ№4» г.Магнитогорска :</a:t>
            </a:r>
          </a:p>
          <a:p>
            <a:r>
              <a:rPr lang="ru-RU" dirty="0" err="1" smtClean="0"/>
              <a:t>Валеев</a:t>
            </a:r>
            <a:r>
              <a:rPr lang="ru-RU" dirty="0" smtClean="0"/>
              <a:t> Данил, </a:t>
            </a:r>
            <a:r>
              <a:rPr lang="ru-RU" dirty="0" err="1" smtClean="0"/>
              <a:t>Немогущий</a:t>
            </a:r>
            <a:r>
              <a:rPr lang="ru-RU" dirty="0" smtClean="0"/>
              <a:t> Сергей, Захаров Антон.</a:t>
            </a:r>
          </a:p>
          <a:p>
            <a:endParaRPr lang="ru-RU" dirty="0" smtClean="0"/>
          </a:p>
          <a:p>
            <a:r>
              <a:rPr lang="ru-RU" b="1" dirty="0" smtClean="0"/>
              <a:t>Руководитель проекта:</a:t>
            </a:r>
          </a:p>
          <a:p>
            <a:r>
              <a:rPr lang="ru-RU" dirty="0" smtClean="0"/>
              <a:t>Хохрякова Людмила Викторовна, учитель математики и физики высшей квалификационной категории,</a:t>
            </a:r>
          </a:p>
          <a:p>
            <a:r>
              <a:rPr lang="ru-RU" dirty="0" smtClean="0"/>
              <a:t>МОУ «С(К)ОШИ №4» г. Магнитогорска Челябинской области.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5805264"/>
            <a:ext cx="2760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Г. Магнитогорск, </a:t>
            </a:r>
            <a:r>
              <a:rPr lang="ru-RU" dirty="0" smtClean="0"/>
              <a:t>2016 </a:t>
            </a:r>
            <a:r>
              <a:rPr lang="ru-RU" dirty="0" smtClean="0"/>
              <a:t>год.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2598" y="836712"/>
            <a:ext cx="76421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Эко-подход к утилизации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подгузников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ЭКО-подход: как утилизируют подгузники в мире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6402288" cy="3543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92697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Популярность памперсов ежегодно увеличивается.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68760"/>
            <a:ext cx="58326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Ученые подсчитали, что в городе с населением 500 тыс.человек ежедневно выбрасывается столько использованных одноразовых подгузников, что ими можно доверху наполнить большой грузовик!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4653136"/>
            <a:ext cx="59766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как утилизировать более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500 000 тонн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использованных памперсов, которые каждый год попадают на мусорные свалки?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carsvikup.ru/images/cars/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84784"/>
            <a:ext cx="4824536" cy="3205565"/>
          </a:xfrm>
          <a:prstGeom prst="rect">
            <a:avLst/>
          </a:prstGeom>
          <a:noFill/>
        </p:spPr>
      </p:pic>
      <p:pic>
        <p:nvPicPr>
          <p:cNvPr id="1028" name="Picture 4" descr="http://cs622428.vk.me/v622428380/3c8ac/u9NrEQarwfs.jpg"/>
          <p:cNvPicPr>
            <a:picLocks noChangeAspect="1" noChangeArrowheads="1"/>
          </p:cNvPicPr>
          <p:nvPr/>
        </p:nvPicPr>
        <p:blipFill>
          <a:blip r:embed="rId3" cstate="print"/>
          <a:srcRect l="45360" t="15120" r="4241" b="14321"/>
          <a:stretch>
            <a:fillRect/>
          </a:stretch>
        </p:blipFill>
        <p:spPr bwMode="auto">
          <a:xfrm>
            <a:off x="395536" y="4797152"/>
            <a:ext cx="2232248" cy="1562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04664"/>
            <a:ext cx="698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Экологи уже бьют тревогу, поскольку подобный мусор очень загрязняет окружающую среду, не разлагается на протяжении 500 лет, а при сжигании выбрасывает в воздух вредные вещества и углекислый газ.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mm.salon24.pl/1f/b9/1fb9ca98724273fc25c02f7c837d141b,2,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284984"/>
            <a:ext cx="6414797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8" name="Picture 14" descr="http://www.npscorp.com/assets/product_images/1312924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797152"/>
            <a:ext cx="1728192" cy="1296144"/>
          </a:xfrm>
          <a:prstGeom prst="rect">
            <a:avLst/>
          </a:prstGeom>
          <a:noFill/>
        </p:spPr>
      </p:pic>
      <p:pic>
        <p:nvPicPr>
          <p:cNvPr id="16390" name="Picture 6" descr="http://bpsico.ir/AI/Pic/82.jpg"/>
          <p:cNvPicPr>
            <a:picLocks noChangeAspect="1" noChangeArrowheads="1"/>
          </p:cNvPicPr>
          <p:nvPr/>
        </p:nvPicPr>
        <p:blipFill>
          <a:blip r:embed="rId3" cstate="print"/>
          <a:srcRect l="16809" t="11178" r="12799" b="4898"/>
          <a:stretch>
            <a:fillRect/>
          </a:stretch>
        </p:blipFill>
        <p:spPr bwMode="auto">
          <a:xfrm>
            <a:off x="7380312" y="1196752"/>
            <a:ext cx="1448390" cy="1152128"/>
          </a:xfrm>
          <a:prstGeom prst="rect">
            <a:avLst/>
          </a:prstGeom>
          <a:noFill/>
        </p:spPr>
      </p:pic>
      <p:pic>
        <p:nvPicPr>
          <p:cNvPr id="16386" name="Picture 2" descr="http://ryazan.freeadsin.ru/content/root/users/2011/20111107/gribanich-yandex-ru/offers/201111/f20111107151542-1316006572_250986612_3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484784"/>
            <a:ext cx="1187624" cy="132075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75656" y="404664"/>
            <a:ext cx="6275564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Мировая практика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556792"/>
            <a:ext cx="35283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Мексика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(наполнитель подходит для выращивания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вешенок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2996952"/>
            <a:ext cx="28803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Британия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(из верхнего слоя изготавливают мягкую черепицу)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1844824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Канада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(После обработки в специальных печах из подгузников получают прочную пластиковую черепицу.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3645024"/>
            <a:ext cx="2664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Германия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(используют в качестве источника электроэнергии)</a:t>
            </a:r>
            <a:r>
              <a:rPr lang="ru-RU" sz="2000" dirty="0" smtClean="0"/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725144"/>
            <a:ext cx="40324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Шотландия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перерабатывающем заводе получают целлюлозу и пластик)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2120" y="5373216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Россия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://bitum-krovli.ru/images/certainteed/certainteed_Grand_Manor_2_brownsto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068960"/>
            <a:ext cx="1515827" cy="1052018"/>
          </a:xfrm>
          <a:prstGeom prst="rect">
            <a:avLst/>
          </a:prstGeom>
          <a:noFill/>
        </p:spPr>
      </p:pic>
      <p:sp>
        <p:nvSpPr>
          <p:cNvPr id="16392" name="AutoShape 8" descr="https://lh4.ggpht.com/hrBUw_DXdclhLO9vR70hPCL_xhYFhhtD5ZCgA8CKeiuAvVp17AMCD7DV2j_y_R1Vwj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https://lh4.ggpht.com/hrBUw_DXdclhLO9vR70hPCL_xhYFhhtD5ZCgA8CKeiuAvVp17AMCD7DV2j_y_R1Vwj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6" name="Picture 12" descr="http://yt3.ggpht.com/-YO1vERLIcbM/AAAAAAAAAAI/AAAAAAAAAAA/cNWym1uHVcE/s900-c-k-no/pho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3645024"/>
            <a:ext cx="1224136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89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Предлагаем проект по переработке одноразовых подгузников, пеленок, салфеток, носовых платочков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severstolici.ru/upload/resize_cache/iblock/768/300_0_1/768243e22582f0e6264619f7fc4d12f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1800200" cy="1142705"/>
          </a:xfrm>
          <a:prstGeom prst="rect">
            <a:avLst/>
          </a:prstGeom>
          <a:noFill/>
        </p:spPr>
      </p:pic>
      <p:pic>
        <p:nvPicPr>
          <p:cNvPr id="2052" name="Picture 4" descr="http://cs625816.vk.me/v625816592/2741c/PVd3_EnmP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84784"/>
            <a:ext cx="1656184" cy="1152128"/>
          </a:xfrm>
          <a:prstGeom prst="rect">
            <a:avLst/>
          </a:prstGeom>
          <a:noFill/>
        </p:spPr>
      </p:pic>
      <p:pic>
        <p:nvPicPr>
          <p:cNvPr id="2054" name="Picture 6" descr="http://www.funlib.ru/cimg/2014/101604/12429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708919"/>
            <a:ext cx="1800200" cy="1200719"/>
          </a:xfrm>
          <a:prstGeom prst="rect">
            <a:avLst/>
          </a:prstGeom>
          <a:noFill/>
        </p:spPr>
      </p:pic>
      <p:pic>
        <p:nvPicPr>
          <p:cNvPr id="2056" name="Picture 8" descr="http://domoscope.com/cache/files/raw_images/fullphoto/55/16/163207_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2708920"/>
            <a:ext cx="1635185" cy="1265991"/>
          </a:xfrm>
          <a:prstGeom prst="rect">
            <a:avLst/>
          </a:prstGeom>
          <a:noFill/>
        </p:spPr>
      </p:pic>
      <p:sp>
        <p:nvSpPr>
          <p:cNvPr id="2058" name="AutoShape 10" descr="https://im1-tub-ru.yandex.net/i?id=45bccb7ff97e7cb4a79104773ab1e55d&amp;n=33&amp;h=215&amp;w=2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://www.otto-gruppe.ru/imgShop/musornyiy_konteyner_mgbr_11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3717032"/>
            <a:ext cx="1152128" cy="1152128"/>
          </a:xfrm>
          <a:prstGeom prst="rect">
            <a:avLst/>
          </a:prstGeom>
          <a:noFill/>
        </p:spPr>
      </p:pic>
      <p:pic>
        <p:nvPicPr>
          <p:cNvPr id="2062" name="Picture 14" descr="http://carsvikup.ru/images/cars/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347864" y="4005064"/>
            <a:ext cx="2617069" cy="1738858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>
            <a:off x="3131840" y="4725144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углом вверх 11"/>
          <p:cNvSpPr/>
          <p:nvPr/>
        </p:nvSpPr>
        <p:spPr>
          <a:xfrm>
            <a:off x="5940152" y="4293096"/>
            <a:ext cx="792088" cy="64807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4" name="Picture 16" descr="http://vtorothodi.ru/wp-content/uploads/2015/07/58-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30418" y="1772816"/>
            <a:ext cx="3834814" cy="2255773"/>
          </a:xfrm>
          <a:prstGeom prst="rect">
            <a:avLst/>
          </a:prstGeom>
          <a:noFill/>
        </p:spPr>
      </p:pic>
      <p:sp>
        <p:nvSpPr>
          <p:cNvPr id="14" name="Стрелка вниз 13"/>
          <p:cNvSpPr/>
          <p:nvPr/>
        </p:nvSpPr>
        <p:spPr>
          <a:xfrm>
            <a:off x="8172400" y="4221088"/>
            <a:ext cx="2880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6" name="Picture 18" descr="http://mccarthystramore.ie/wp-content/uploads/kanuf-insulation-roll-mccarthy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5229200"/>
            <a:ext cx="1800200" cy="1164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5689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67744" y="1412776"/>
            <a:ext cx="46085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2492896"/>
            <a:ext cx="763284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Фермента́ция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биохимическая переработка сырья под воздействием ферментов и полезных бактерий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5085184"/>
            <a:ext cx="82089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39752" y="6021288"/>
            <a:ext cx="46085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03648" y="3861048"/>
            <a:ext cx="273630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60032" y="3861048"/>
            <a:ext cx="273630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1520" y="26064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Установка контейнеров для использованных одноразовых подгузников, пеленок, салфеток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11760" y="1340768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Доставка на перерабатывающий завод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19672" y="400506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Измельчение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0032" y="400506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Сушка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560" y="515719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гидрофобные, противопожарные добавки, антисептик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83768" y="609329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Утеплительные плиты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4427984" y="112474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4427984" y="2132856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6300192" y="4581128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2411760" y="4581128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4427984" y="5733256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2339752" y="3356992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6300192" y="3356992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228</Words>
  <Application>Microsoft Office PowerPoint</Application>
  <PresentationFormat>Экран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2016-04-10T14:07:10Z</dcterms:created>
  <dcterms:modified xsi:type="dcterms:W3CDTF">2016-11-09T14:29:23Z</dcterms:modified>
</cp:coreProperties>
</file>