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57" r:id="rId3"/>
    <p:sldId id="258" r:id="rId4"/>
    <p:sldId id="259" r:id="rId5"/>
    <p:sldId id="260" r:id="rId6"/>
    <p:sldId id="277" r:id="rId7"/>
    <p:sldId id="27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86380" autoAdjust="0"/>
  </p:normalViewPr>
  <p:slideViewPr>
    <p:cSldViewPr>
      <p:cViewPr varScale="1">
        <p:scale>
          <a:sx n="59" d="100"/>
          <a:sy n="59" d="100"/>
        </p:scale>
        <p:origin x="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26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F9AB23-DEC2-400C-8C7B-8E439A465FE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506" y="1124744"/>
            <a:ext cx="8758808" cy="17743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«Космическое путешествие»</a:t>
            </a:r>
            <a:b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занятие 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 познавательному развитию в старшей группе по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861048"/>
            <a:ext cx="7272808" cy="1728192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Выполнила: </a:t>
            </a:r>
          </a:p>
          <a:p>
            <a:pPr marL="0" indent="0" algn="r">
              <a:buNone/>
            </a:pP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Шевченко Мария Михайловна, </a:t>
            </a:r>
          </a:p>
          <a:p>
            <a:pPr marL="0" indent="0" algn="r">
              <a:buNone/>
            </a:pP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воспитатель 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МДОУ 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№ 127       </a:t>
            </a:r>
          </a:p>
          <a:p>
            <a:pPr marL="0" indent="0" algn="r">
              <a:buNone/>
            </a:pP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 «Детский сад «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Почемучка»</a:t>
            </a:r>
            <a:endParaRPr lang="ru-RU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587727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2018 г.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5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3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24744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laneta-zemlya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6829" y="1196752"/>
            <a:ext cx="6684997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rs-l-1 (1).jpg"/>
          <p:cNvPicPr>
            <a:picLocks noChangeAspect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085233"/>
            <a:ext cx="5616623" cy="58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71786705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709" y="1124744"/>
            <a:ext cx="7864755" cy="55621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turn_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4" y="1124744"/>
            <a:ext cx="908901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-uranus-b.jpg"/>
          <p:cNvPicPr>
            <a:picLocks noChangeAspect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798718" y="225617"/>
            <a:ext cx="5546562" cy="72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ptune_1563910c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79512" y="1052736"/>
            <a:ext cx="874097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утон.jpg"/>
          <p:cNvPicPr>
            <a:picLocks noChangeAspect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1196752"/>
            <a:ext cx="766569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38" y="-297"/>
            <a:ext cx="9175275" cy="68585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80512" cy="51640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04664"/>
            <a:ext cx="4384056" cy="61926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40"/>
            <a:ext cx="9164009" cy="68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26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9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05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0"/>
            <a:ext cx="9176657" cy="68579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ркурий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1052736"/>
            <a:ext cx="7215517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24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Franklin Gothic Book</vt:lpstr>
      <vt:lpstr>Franklin Gothic Medium</vt:lpstr>
      <vt:lpstr>Wingdings 2</vt:lpstr>
      <vt:lpstr>Трек</vt:lpstr>
      <vt:lpstr>«Космическое путешествие» занятие по познавательному развитию в старшей группе по теме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Dima</cp:lastModifiedBy>
  <cp:revision>27</cp:revision>
  <dcterms:created xsi:type="dcterms:W3CDTF">2014-09-29T16:39:30Z</dcterms:created>
  <dcterms:modified xsi:type="dcterms:W3CDTF">2018-04-02T18:15:00Z</dcterms:modified>
</cp:coreProperties>
</file>