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58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3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6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9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3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7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8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0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6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72F5-DDB1-4212-BF5E-EB4A3DAD908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ED2F-A42F-451C-98D1-B0E2A6EF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1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6" y="316374"/>
            <a:ext cx="8216721" cy="62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2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07" y="1408291"/>
            <a:ext cx="7239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80" y="-93373"/>
            <a:ext cx="9500316" cy="71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6440"/>
            <a:ext cx="9152586" cy="68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2" y="0"/>
            <a:ext cx="8740460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45" y="0"/>
            <a:ext cx="9354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461962"/>
            <a:ext cx="79152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1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95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Произвольный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Чувашские костюмы</dc:title>
  <dc:creator>Пользователь Windows</dc:creator>
  <cp:lastModifiedBy>Дом</cp:lastModifiedBy>
  <cp:revision>4</cp:revision>
  <dcterms:created xsi:type="dcterms:W3CDTF">2017-09-25T17:35:58Z</dcterms:created>
  <dcterms:modified xsi:type="dcterms:W3CDTF">2020-04-19T18:15:47Z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1120116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