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82" r:id="rId12"/>
    <p:sldId id="268" r:id="rId13"/>
    <p:sldId id="269" r:id="rId14"/>
    <p:sldId id="270" r:id="rId15"/>
    <p:sldId id="281" r:id="rId16"/>
    <p:sldId id="271" r:id="rId17"/>
    <p:sldId id="272" r:id="rId18"/>
    <p:sldId id="274" r:id="rId19"/>
    <p:sldId id="276" r:id="rId20"/>
    <p:sldId id="273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41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indent="35877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424088" cy="1080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Урок</a:t>
            </a:r>
            <a:b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окружающего мира</a:t>
            </a:r>
            <a:b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класс</a:t>
            </a:r>
            <a:b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4214818"/>
            <a:ext cx="43925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Крюкова Елена Валерьевна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«Урдомская СОШ»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плавать.</a:t>
            </a:r>
          </a:p>
        </p:txBody>
      </p:sp>
      <p:pic>
        <p:nvPicPr>
          <p:cNvPr id="9" name="Picture 3" descr="C:\Documents and Settings\Кирилл\Рабочий стол\транспорт\0000283864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952511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cuments and Settings\Кирилл\Рабочий стол\анимация\бб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00372"/>
            <a:ext cx="1330309" cy="241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плавать.</a:t>
            </a:r>
          </a:p>
        </p:txBody>
      </p:sp>
      <p:pic>
        <p:nvPicPr>
          <p:cNvPr id="7" name="Picture 9" descr="5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6160903" cy="3961621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488" y="5715016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Чёлн – лодка славян.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плавать.</a:t>
            </a:r>
          </a:p>
        </p:txBody>
      </p:sp>
      <p:pic>
        <p:nvPicPr>
          <p:cNvPr id="9" name="Picture 7" descr="5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6183" y="1428735"/>
            <a:ext cx="6599089" cy="391394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14546" y="5500702"/>
            <a:ext cx="437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Каяк – лодка эскимосов.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плавать.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7" name="Picture 9" descr="5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00993"/>
            <a:ext cx="6068508" cy="39385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00232" y="5643578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Галера – вёсельное судно.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плавать.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" name="Picture 13" descr="5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567117" cy="508924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00100" y="3000372"/>
            <a:ext cx="2868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0000"/>
                </a:solidFill>
                <a:latin typeface="Comic Sans MS" pitchFamily="66" charset="0"/>
              </a:rPr>
              <a:t>Парусник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000396"/>
          </a:xfrm>
        </p:spPr>
        <p:txBody>
          <a:bodyPr/>
          <a:lstStyle/>
          <a:p>
            <a:r>
              <a:rPr lang="ru-RU" sz="6600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sz="6600" b="1" dirty="0" smtClean="0">
                <a:solidFill>
                  <a:srgbClr val="884106"/>
                </a:solidFill>
                <a:latin typeface="Comic Sans MS" pitchFamily="66" charset="0"/>
              </a:rPr>
              <a:t>Как человек    научился летать.</a:t>
            </a:r>
            <a:endParaRPr lang="ru-RU" sz="6600" b="1" dirty="0">
              <a:solidFill>
                <a:srgbClr val="88410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3429000"/>
            <a:ext cx="7560000" cy="26929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летать.</a:t>
            </a:r>
            <a:endParaRPr lang="ru-RU" dirty="0">
              <a:solidFill>
                <a:srgbClr val="88410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02"/>
          <a:stretch>
            <a:fillRect/>
          </a:stretch>
        </p:blipFill>
        <p:spPr bwMode="auto">
          <a:xfrm>
            <a:off x="285720" y="1142984"/>
            <a:ext cx="4568802" cy="323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C:\Documents and Settings\Администратор\Рабочий стол\26wac2011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3116"/>
            <a:ext cx="4214788" cy="4429156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3786182" y="1214422"/>
            <a:ext cx="1643074" cy="135732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летать.</a:t>
            </a:r>
            <a:endParaRPr lang="ru-RU" dirty="0">
              <a:solidFill>
                <a:srgbClr val="88410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9" name="Group 9"/>
          <p:cNvGrpSpPr>
            <a:grpSpLocks noGrp="1"/>
          </p:cNvGrpSpPr>
          <p:nvPr>
            <p:ph idx="1"/>
          </p:nvPr>
        </p:nvGrpSpPr>
        <p:grpSpPr bwMode="auto">
          <a:xfrm>
            <a:off x="785786" y="1428736"/>
            <a:ext cx="7559675" cy="4859338"/>
            <a:chOff x="316" y="845"/>
            <a:chExt cx="5034" cy="3175"/>
          </a:xfrm>
        </p:grpSpPr>
        <p:pic>
          <p:nvPicPr>
            <p:cNvPr id="10" name="Picture 6" descr="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" y="845"/>
              <a:ext cx="2337" cy="3175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</p:spPr>
        </p:pic>
        <p:pic>
          <p:nvPicPr>
            <p:cNvPr id="12" name="Picture 7" descr="air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845"/>
              <a:ext cx="1950" cy="1139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22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Братья Монгольфье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летать.</a:t>
            </a:r>
            <a:endParaRPr lang="ru-RU" dirty="0">
              <a:solidFill>
                <a:srgbClr val="88410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338263"/>
            <a:ext cx="6667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Работа по учебнику.</a:t>
            </a:r>
            <a:endParaRPr lang="ru-RU" dirty="0">
              <a:solidFill>
                <a:srgbClr val="88410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C:\Documents and Settings\Администратор\Мои документы\Мои рисунки\MP Navigator EX\2013_11_24\IMG_0007.jpg"/>
          <p:cNvPicPr>
            <a:picLocks noChangeAspect="1" noChangeArrowheads="1"/>
          </p:cNvPicPr>
          <p:nvPr/>
        </p:nvPicPr>
        <p:blipFill>
          <a:blip r:embed="rId3" cstate="print"/>
          <a:srcRect t="4545" r="5726" b="9091"/>
          <a:stretch>
            <a:fillRect/>
          </a:stretch>
        </p:blipFill>
        <p:spPr bwMode="auto">
          <a:xfrm>
            <a:off x="285720" y="1142984"/>
            <a:ext cx="3870185" cy="50136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6314" y="1928802"/>
            <a:ext cx="1688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с. </a:t>
            </a:r>
            <a:r>
              <a:rPr lang="ru-RU" sz="4800" b="1" dirty="0" smtClean="0">
                <a:solidFill>
                  <a:prstClr val="black"/>
                </a:solidFill>
              </a:rPr>
              <a:t>117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85728"/>
          <a:ext cx="7429552" cy="6357982"/>
        </p:xfrm>
        <a:graphic>
          <a:graphicData uri="http://schemas.openxmlformats.org/drawingml/2006/table">
            <a:tbl>
              <a:tblPr/>
              <a:tblGrid>
                <a:gridCol w="515873"/>
                <a:gridCol w="2146750"/>
                <a:gridCol w="2543451"/>
                <a:gridCol w="2223478"/>
              </a:tblGrid>
              <a:tr h="90828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Фамилия, Имя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Пожарная машина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Автопогрузчик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Такси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Ветки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Листья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Брёвна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Землеройная машина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Бетономешалка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Экскаватор 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Бульдозер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Башенный 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Подъёмный 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Трактор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Экскаватор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Автопогрузчик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Бульдозер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Художник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Маляр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Иллюстратор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Специальный транспорт</a:t>
            </a:r>
            <a:endParaRPr lang="ru-RU" dirty="0">
              <a:solidFill>
                <a:srgbClr val="88410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4462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C:\Documents and Settings\Администратор\Рабочий стол\71abdfb0ce1f14b8e05f5323f726ab26.png"/>
          <p:cNvPicPr>
            <a:picLocks noChangeAspect="1" noChangeArrowheads="1"/>
          </p:cNvPicPr>
          <p:nvPr/>
        </p:nvPicPr>
        <p:blipFill>
          <a:blip r:embed="rId4"/>
          <a:srcRect t="6667" b="3333"/>
          <a:stretch>
            <a:fillRect/>
          </a:stretch>
        </p:blipFill>
        <p:spPr bwMode="auto">
          <a:xfrm>
            <a:off x="5072066" y="2607454"/>
            <a:ext cx="3357586" cy="1876308"/>
          </a:xfrm>
          <a:prstGeom prst="rect">
            <a:avLst/>
          </a:prstGeom>
          <a:noFill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00100" y="1428736"/>
            <a:ext cx="103105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>01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00100" y="2857496"/>
            <a:ext cx="103105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02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000100" y="4214818"/>
            <a:ext cx="103105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03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6" name="Picture 8" descr="C:\Documents and Settings\Администратор\Рабочий стол\7spez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643446"/>
            <a:ext cx="3501863" cy="1785950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 rot="10800000">
            <a:off x="2285984" y="1928802"/>
            <a:ext cx="2571768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143108" y="1785926"/>
            <a:ext cx="2714644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2071670" y="4500570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0" y="296652"/>
            <a:ext cx="8856476" cy="900113"/>
          </a:xfrm>
        </p:spPr>
        <p:txBody>
          <a:bodyPr/>
          <a:lstStyle/>
          <a:p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Работа в тетради.</a:t>
            </a:r>
            <a:endParaRPr lang="ru-RU" dirty="0">
              <a:solidFill>
                <a:srgbClr val="884106"/>
              </a:solidFill>
            </a:endParaRPr>
          </a:p>
        </p:txBody>
      </p:sp>
      <p:pic>
        <p:nvPicPr>
          <p:cNvPr id="20482" name="Picture 2" descr="C:\Documents and Settings\Администратор\Мои документы\Мои рисунки\MP Navigator EX\2013_11_24\IMG_0003.jpg"/>
          <p:cNvPicPr>
            <a:picLocks noChangeAspect="1" noChangeArrowheads="1"/>
          </p:cNvPicPr>
          <p:nvPr/>
        </p:nvPicPr>
        <p:blipFill>
          <a:blip r:embed="rId3" cstate="print"/>
          <a:srcRect t="1696" r="6468" b="8419"/>
          <a:stretch>
            <a:fillRect/>
          </a:stretch>
        </p:blipFill>
        <p:spPr bwMode="auto">
          <a:xfrm>
            <a:off x="285720" y="1285860"/>
            <a:ext cx="2786082" cy="378621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714744" y="200024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с. 74-75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C:\Documents and Settings\Администратор\Мои документы\Мои рисунки\MP Navigator EX\2013_11_24\IMG_0004.jpg"/>
          <p:cNvPicPr>
            <a:picLocks noChangeAspect="1" noChangeArrowheads="1"/>
          </p:cNvPicPr>
          <p:nvPr/>
        </p:nvPicPr>
        <p:blipFill>
          <a:blip r:embed="rId3" cstate="print"/>
          <a:srcRect l="21078" t="12195" b="11923"/>
          <a:stretch>
            <a:fillRect/>
          </a:stretch>
        </p:blipFill>
        <p:spPr bwMode="auto">
          <a:xfrm>
            <a:off x="210982" y="357166"/>
            <a:ext cx="4361018" cy="5929354"/>
          </a:xfrm>
          <a:prstGeom prst="rect">
            <a:avLst/>
          </a:prstGeom>
          <a:noFill/>
        </p:spPr>
      </p:pic>
      <p:pic>
        <p:nvPicPr>
          <p:cNvPr id="22531" name="Picture 3" descr="C:\Documents and Settings\Администратор\Мои документы\Мои рисунки\MP Navigator EX\2013_11_24\IMG_0005.jpg"/>
          <p:cNvPicPr>
            <a:picLocks noChangeAspect="1" noChangeArrowheads="1"/>
          </p:cNvPicPr>
          <p:nvPr/>
        </p:nvPicPr>
        <p:blipFill>
          <a:blip r:embed="rId4" cstate="print"/>
          <a:srcRect l="11341" t="6683" r="11164" b="43862"/>
          <a:stretch>
            <a:fillRect/>
          </a:stretch>
        </p:blipFill>
        <p:spPr bwMode="auto">
          <a:xfrm>
            <a:off x="4572000" y="285728"/>
            <a:ext cx="4276251" cy="38590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43438" y="4143380"/>
            <a:ext cx="202331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u="sng" kern="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вариант</a:t>
            </a:r>
            <a:endParaRPr kumimoji="0" lang="ru-RU" sz="32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5500702"/>
            <a:ext cx="208903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u="sng" kern="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вариант</a:t>
            </a:r>
            <a:endParaRPr kumimoji="0" lang="ru-RU" sz="32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4143380"/>
            <a:ext cx="1861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наземный</a:t>
            </a:r>
          </a:p>
          <a:p>
            <a:r>
              <a:rPr lang="ru-RU" sz="2400" dirty="0" smtClean="0"/>
              <a:t>воздушный</a:t>
            </a:r>
          </a:p>
          <a:p>
            <a:r>
              <a:rPr lang="ru-RU" sz="2400" dirty="0" smtClean="0"/>
              <a:t>водный</a:t>
            </a:r>
          </a:p>
          <a:p>
            <a:r>
              <a:rPr lang="ru-RU" sz="2400" dirty="0" smtClean="0"/>
              <a:t>подземный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501090" y="421481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501090" y="457200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90" y="4929198"/>
            <a:ext cx="285752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501090" y="5286388"/>
            <a:ext cx="285752" cy="285752"/>
          </a:xfrm>
          <a:prstGeom prst="ellipse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600076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600076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86558" y="600076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C:\Documents and Settings\Администратор\Мои документы\Мои рисунки\MP Navigator EX\2013_11_24\IMG_0004.jpg"/>
          <p:cNvPicPr>
            <a:picLocks noChangeAspect="1" noChangeArrowheads="1"/>
          </p:cNvPicPr>
          <p:nvPr/>
        </p:nvPicPr>
        <p:blipFill>
          <a:blip r:embed="rId3" cstate="print"/>
          <a:srcRect l="21078" t="12195" b="11923"/>
          <a:stretch>
            <a:fillRect/>
          </a:stretch>
        </p:blipFill>
        <p:spPr bwMode="auto">
          <a:xfrm>
            <a:off x="210982" y="357166"/>
            <a:ext cx="4361018" cy="5929354"/>
          </a:xfrm>
          <a:prstGeom prst="rect">
            <a:avLst/>
          </a:prstGeom>
          <a:noFill/>
        </p:spPr>
      </p:pic>
      <p:pic>
        <p:nvPicPr>
          <p:cNvPr id="22531" name="Picture 3" descr="C:\Documents and Settings\Администратор\Мои документы\Мои рисунки\MP Navigator EX\2013_11_24\IMG_0005.jpg"/>
          <p:cNvPicPr>
            <a:picLocks noChangeAspect="1" noChangeArrowheads="1"/>
          </p:cNvPicPr>
          <p:nvPr/>
        </p:nvPicPr>
        <p:blipFill>
          <a:blip r:embed="rId4" cstate="print"/>
          <a:srcRect l="11341" t="6683" r="11164" b="43862"/>
          <a:stretch>
            <a:fillRect/>
          </a:stretch>
        </p:blipFill>
        <p:spPr bwMode="auto">
          <a:xfrm>
            <a:off x="4572000" y="285728"/>
            <a:ext cx="4276251" cy="38590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43438" y="4143380"/>
            <a:ext cx="202331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u="sng" kern="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вариант</a:t>
            </a:r>
            <a:endParaRPr kumimoji="0" lang="ru-RU" sz="32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5500702"/>
            <a:ext cx="208903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u="sng" kern="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kumimoji="0" lang="ru-RU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вариант</a:t>
            </a:r>
            <a:endParaRPr kumimoji="0" lang="ru-RU" sz="32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4143380"/>
            <a:ext cx="1861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наземный</a:t>
            </a:r>
          </a:p>
          <a:p>
            <a:r>
              <a:rPr lang="ru-RU" sz="2400" dirty="0" smtClean="0"/>
              <a:t>воздушный</a:t>
            </a:r>
          </a:p>
          <a:p>
            <a:r>
              <a:rPr lang="ru-RU" sz="2400" dirty="0" smtClean="0"/>
              <a:t>водный</a:t>
            </a:r>
          </a:p>
          <a:p>
            <a:r>
              <a:rPr lang="ru-RU" sz="2400" dirty="0" smtClean="0"/>
              <a:t>подземный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501090" y="421481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501090" y="457200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90" y="4929198"/>
            <a:ext cx="285752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501090" y="5286388"/>
            <a:ext cx="285752" cy="285752"/>
          </a:xfrm>
          <a:prstGeom prst="ellipse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600076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600076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86558" y="600076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0034" y="642918"/>
            <a:ext cx="285752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26" y="1928802"/>
            <a:ext cx="285752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7620" y="1285860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143900" y="1643050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86182" y="171448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0034" y="2571744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14744" y="428625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0034" y="392906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8596" y="528638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786314" y="500042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00826" y="285749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86314" y="321468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143900" y="321468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571480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3372" y="1142984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7224" y="242886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5786" y="3786190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5143512"/>
            <a:ext cx="35719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71934" y="492919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72066" y="35716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429652" y="3071810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714744" y="4929198"/>
            <a:ext cx="285752" cy="285752"/>
          </a:xfrm>
          <a:prstGeom prst="ellipse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071934" y="1714488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86578" y="2714620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00496" y="4143380"/>
            <a:ext cx="485772" cy="5095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86578" y="1857364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29652" y="1571612"/>
            <a:ext cx="485772" cy="5095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0" y="296652"/>
            <a:ext cx="8856476" cy="900113"/>
          </a:xfrm>
        </p:spPr>
        <p:txBody>
          <a:bodyPr/>
          <a:lstStyle/>
          <a:p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Продолжи предложение.</a:t>
            </a:r>
            <a:endParaRPr lang="ru-RU" dirty="0">
              <a:solidFill>
                <a:srgbClr val="88410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571612"/>
            <a:ext cx="84337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Я  узнал …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Мне понравилось…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Я бы хотел…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Новые знания мне пригодятся…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4546" y="55007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00037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0" y="296652"/>
            <a:ext cx="8856476" cy="900113"/>
          </a:xfrm>
        </p:spPr>
        <p:txBody>
          <a:bodyPr/>
          <a:lstStyle/>
          <a:p>
            <a:r>
              <a:rPr lang="ru-RU" dirty="0" smtClean="0">
                <a:solidFill>
                  <a:srgbClr val="884106"/>
                </a:solidFill>
                <a:latin typeface="Comic Sans MS" pitchFamily="66" charset="0"/>
              </a:rPr>
              <a:t>Домашнее  задание</a:t>
            </a:r>
            <a:endParaRPr lang="ru-RU" dirty="0">
              <a:solidFill>
                <a:srgbClr val="884106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00232" y="1285860"/>
            <a:ext cx="4858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Тетрадь с.75 № 2,3,4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85728"/>
          <a:ext cx="7429552" cy="6357982"/>
        </p:xfrm>
        <a:graphic>
          <a:graphicData uri="http://schemas.openxmlformats.org/drawingml/2006/table">
            <a:tbl>
              <a:tblPr/>
              <a:tblGrid>
                <a:gridCol w="515873"/>
                <a:gridCol w="2146750"/>
                <a:gridCol w="2543451"/>
                <a:gridCol w="2223478"/>
              </a:tblGrid>
              <a:tr h="90828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Фамилия, Имя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Пожарная машина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Автопогрузчик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Такси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Ветки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Листья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Брёвна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Землеройная машина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Бетономешалка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Экскаватор 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Бульдозер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Башенный 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Подъёмный 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Трактор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Экскаватор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Автокран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Автопогрузчик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Бульдозер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Художник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Маляр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Иллюстратор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714356"/>
            <a:ext cx="8429684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143116"/>
          <a:ext cx="7000923" cy="571504"/>
        </p:xfrm>
        <a:graphic>
          <a:graphicData uri="http://schemas.openxmlformats.org/drawingml/2006/table">
            <a:tbl>
              <a:tblPr/>
              <a:tblGrid>
                <a:gridCol w="581439"/>
                <a:gridCol w="581439"/>
                <a:gridCol w="582684"/>
                <a:gridCol w="583929"/>
                <a:gridCol w="583929"/>
                <a:gridCol w="583929"/>
                <a:gridCol w="583929"/>
                <a:gridCol w="583929"/>
                <a:gridCol w="583929"/>
                <a:gridCol w="583929"/>
                <a:gridCol w="583929"/>
                <a:gridCol w="583929"/>
              </a:tblGrid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85728"/>
            <a:ext cx="7569979" cy="61676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лёт   мо   </a:t>
            </a:r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   то   </a:t>
            </a:r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мет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бль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</a:t>
            </a:r>
            <a:endParaRPr lang="ru-RU" sz="6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571480"/>
            <a:ext cx="2959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477" y="2143116"/>
            <a:ext cx="2776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714752"/>
            <a:ext cx="2250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метро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286388"/>
            <a:ext cx="3019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корабль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00306"/>
            <a:ext cx="7560000" cy="900113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Какой бывает 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транспорт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4" descr="C:\Documents and Settings\Кирилл\Рабочий стол\транспорт\лд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0188" y="3357562"/>
            <a:ext cx="3903812" cy="30211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3991295" cy="248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3025" y="1000108"/>
            <a:ext cx="34209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00042"/>
            <a:ext cx="2286016" cy="148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00042"/>
            <a:ext cx="3671894" cy="14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Вопросы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93342"/>
            <a:ext cx="8570111" cy="4860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1.Что такое транспорт?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Какой был транспорт в далёком прошлом?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Какие виды транспорта существуют.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Задачи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9134085" cy="4860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1.Узнать, что такое транспорт.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Узнать, какой был транспорт в далёком прошлом.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Узнать, какие виды транспорта существуют.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000396"/>
          </a:xfrm>
        </p:spPr>
        <p:txBody>
          <a:bodyPr/>
          <a:lstStyle/>
          <a:p>
            <a:r>
              <a:rPr lang="ru-RU" sz="6600" dirty="0" smtClean="0">
                <a:solidFill>
                  <a:srgbClr val="D25500"/>
                </a:solidFill>
                <a:latin typeface="Comic Sans MS" pitchFamily="66" charset="0"/>
              </a:rPr>
              <a:t>  </a:t>
            </a:r>
            <a:r>
              <a:rPr lang="ru-RU" sz="6600" b="1" dirty="0" smtClean="0">
                <a:solidFill>
                  <a:srgbClr val="884106"/>
                </a:solidFill>
                <a:latin typeface="Comic Sans MS" pitchFamily="66" charset="0"/>
              </a:rPr>
              <a:t>Как человек  научился плавать.</a:t>
            </a:r>
            <a:endParaRPr lang="ru-RU" sz="6600" b="1" dirty="0">
              <a:solidFill>
                <a:srgbClr val="88410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3429000"/>
            <a:ext cx="7560000" cy="26929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302</TotalTime>
  <Words>314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Тема11</vt:lpstr>
      <vt:lpstr>Урок окружающего мира 2 класс УМК «Школа России» </vt:lpstr>
      <vt:lpstr>Слайд 2</vt:lpstr>
      <vt:lpstr>Слайд 3</vt:lpstr>
      <vt:lpstr>Слайд 4</vt:lpstr>
      <vt:lpstr>Слайд 5</vt:lpstr>
      <vt:lpstr>Какой бывает  транспорт</vt:lpstr>
      <vt:lpstr>Вопросы</vt:lpstr>
      <vt:lpstr>Задачи урока</vt:lpstr>
      <vt:lpstr>  Как человек  научился плавать.</vt:lpstr>
      <vt:lpstr>  Как человек  научился плавать.</vt:lpstr>
      <vt:lpstr>  Как человек  научился плавать.</vt:lpstr>
      <vt:lpstr>  Как человек  научился плавать.</vt:lpstr>
      <vt:lpstr>  Как человек  научился плавать.</vt:lpstr>
      <vt:lpstr>  Как человек  научился плавать.</vt:lpstr>
      <vt:lpstr>  Как человек    научился летать.</vt:lpstr>
      <vt:lpstr>  Как человек  научился летать.</vt:lpstr>
      <vt:lpstr>  Как человек  научился летать.</vt:lpstr>
      <vt:lpstr>  Как человек  научился летать.</vt:lpstr>
      <vt:lpstr>  Работа по учебнику.</vt:lpstr>
      <vt:lpstr>  Специальный транспорт</vt:lpstr>
      <vt:lpstr>Работа в тетради.</vt:lpstr>
      <vt:lpstr>Слайд 22</vt:lpstr>
      <vt:lpstr>Слайд 23</vt:lpstr>
      <vt:lpstr>Продолжи предложение.</vt:lpstr>
      <vt:lpstr>Домашнее 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2 класс </dc:title>
  <dc:creator>Администратор</dc:creator>
  <cp:lastModifiedBy>Администратор</cp:lastModifiedBy>
  <cp:revision>29</cp:revision>
  <dcterms:created xsi:type="dcterms:W3CDTF">2013-11-24T11:22:51Z</dcterms:created>
  <dcterms:modified xsi:type="dcterms:W3CDTF">2013-12-05T19:24:06Z</dcterms:modified>
</cp:coreProperties>
</file>