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4632" cy="24507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информационной компетентности младших школьников посредством учебных онлайн приложений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Бронникова М.Г., учитель начальных классов МБОУ «Гимназия №1 им. Н.М. Пржевальского» г. Смоленска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«Образование </a:t>
            </a:r>
            <a:r>
              <a:rPr lang="ru-RU" dirty="0"/>
              <a:t>для будущего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4758"/>
            <a:ext cx="8229600" cy="4356847"/>
          </a:xfrm>
        </p:spPr>
      </p:pic>
    </p:spTree>
    <p:extLst>
      <p:ext uri="{BB962C8B-B14F-4D97-AF65-F5344CB8AC3E}">
        <p14:creationId xmlns:p14="http://schemas.microsoft.com/office/powerpoint/2010/main" val="2641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14625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Информационная компетентность </a:t>
            </a:r>
            <a:r>
              <a:rPr lang="ru-RU" sz="2400" dirty="0" smtClean="0"/>
              <a:t>учащихся – способность и умение самостоятельно искать, анализировать, отбирать, обрабатывать и передавать необходимую информацию при </a:t>
            </a:r>
            <a:r>
              <a:rPr lang="ru-RU" sz="2400" dirty="0" smtClean="0"/>
              <a:t>помощи </a:t>
            </a:r>
            <a:r>
              <a:rPr lang="ru-RU" sz="2400" dirty="0" smtClean="0"/>
              <a:t>устных и письменных коммуникативных информационных технологий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4889517" cy="3667138"/>
          </a:xfrm>
        </p:spPr>
      </p:pic>
    </p:spTree>
    <p:extLst>
      <p:ext uri="{BB962C8B-B14F-4D97-AF65-F5344CB8AC3E}">
        <p14:creationId xmlns:p14="http://schemas.microsoft.com/office/powerpoint/2010/main" val="42080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информационного века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20" y="1600200"/>
            <a:ext cx="6805959" cy="4525963"/>
          </a:xfrm>
        </p:spPr>
      </p:pic>
    </p:spTree>
    <p:extLst>
      <p:ext uri="{BB962C8B-B14F-4D97-AF65-F5344CB8AC3E}">
        <p14:creationId xmlns:p14="http://schemas.microsoft.com/office/powerpoint/2010/main" val="60512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Формирование информационной компетентности младших школьников посредством учебных онлайн приложений</vt:lpstr>
      <vt:lpstr>«Образование для будущего» </vt:lpstr>
      <vt:lpstr>Информационная компетентность учащихся – способность и умение самостоятельно искать, анализировать, отбирать, обрабатывать и передавать необходимую информацию при помощи устных и письменных коммуникативных информационных технологий</vt:lpstr>
      <vt:lpstr>Дети информационного века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информационной компетентности младших школьников посредством учебных онлайн приложений</dc:title>
  <dc:creator>1</dc:creator>
  <cp:lastModifiedBy>1</cp:lastModifiedBy>
  <cp:revision>4</cp:revision>
  <dcterms:created xsi:type="dcterms:W3CDTF">2015-11-01T18:43:09Z</dcterms:created>
  <dcterms:modified xsi:type="dcterms:W3CDTF">2015-11-01T20:02:01Z</dcterms:modified>
</cp:coreProperties>
</file>