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704A3B-1F39-4F70-81C9-B8D045AA2AFB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3EEDF5-EB27-40AD-B0FC-36A02D7349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4896" cy="2160240"/>
          </a:xfrm>
        </p:spPr>
        <p:txBody>
          <a:bodyPr>
            <a:normAutofit/>
          </a:bodyPr>
          <a:lstStyle/>
          <a:p>
            <a:r>
              <a:rPr lang="ru-RU" sz="6600" b="1" u="sng" dirty="0" smtClean="0"/>
              <a:t>Презентация</a:t>
            </a:r>
            <a:endParaRPr lang="ru-RU" sz="66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7016824" cy="2880321"/>
          </a:xfrm>
        </p:spPr>
        <p:txBody>
          <a:bodyPr>
            <a:normAutofit fontScale="85000" lnSpcReduction="20000"/>
          </a:bodyPr>
          <a:lstStyle/>
          <a:p>
            <a:r>
              <a:rPr lang="ru-RU" sz="6600" b="1" u="sng" dirty="0" smtClean="0"/>
              <a:t>«Я ТАЛАНТ»</a:t>
            </a:r>
          </a:p>
          <a:p>
            <a:endParaRPr lang="ru-RU" sz="6600" b="1" dirty="0" smtClean="0"/>
          </a:p>
          <a:p>
            <a:pPr algn="r"/>
            <a:r>
              <a:rPr lang="ru-RU" sz="4400" b="1" u="sng" dirty="0" smtClean="0"/>
              <a:t>Выполнила ученица 1 «Б» класса </a:t>
            </a:r>
            <a:r>
              <a:rPr lang="ru-RU" sz="4400" b="1" u="sng" dirty="0" err="1" smtClean="0"/>
              <a:t>Булавко</a:t>
            </a:r>
            <a:r>
              <a:rPr lang="ru-RU" sz="4400" b="1" u="sng" dirty="0" smtClean="0"/>
              <a:t>  Люба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.yapfiles.ru/files/643039/sp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59"/>
            <a:ext cx="8208912" cy="52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datas/geografija/Geografija-transporta-1/0007-007-Kone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24047" r="14903" b="27413"/>
          <a:stretch/>
        </p:blipFill>
        <p:spPr bwMode="auto">
          <a:xfrm>
            <a:off x="0" y="4856787"/>
            <a:ext cx="4387003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2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дом\Рабочий стол\моя презентация\рада видет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71185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дом\Рабочий стол\моя презентация\юл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87" y="3356993"/>
            <a:ext cx="2827562" cy="27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дом\Рабочий стол\моя презентация\люб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499992" cy="59999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ratechsolve.com/wp-content/uploads/2013/06/arrow-r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7"/>
            <a:ext cx="2664296" cy="14213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66"/>
                </a:solidFill>
              </a:rPr>
              <a:t>Я Люба – девочка юла!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На месте не сижу и интересные дела легко я нахожу!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laycast.ru/uploads/2015/06/23/140774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8103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дом\Рабочий стол\моя презентация\порисова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61" y="1814204"/>
            <a:ext cx="5505695" cy="39910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Могу я краски, кисти взять и сесть порисовать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Рабочий стол\моя презентация\поиграть с к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" y="980728"/>
            <a:ext cx="3806196" cy="2854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дом\Рабочий стол\моя презентация\тан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15" y="3645024"/>
            <a:ext cx="4826507" cy="271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66"/>
                </a:solidFill>
              </a:rPr>
              <a:t>Могу с котёнком поиграть, попеть, потанцевать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дом\Рабочий стол\моя презентация\азб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4014"/>
            <a:ext cx="4338043" cy="3143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7" name="Picture 3" descr="C:\Documents and Settings\дом\Рабочий стол\моя презентация\циф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604277" cy="3326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37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Я алфавит вам  рассказать могу от А до Я, уже умею я считать – мы с цифрами друзья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дом\Рабочий стол\моя презентация\в школ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2" y="1556792"/>
            <a:ext cx="3356223" cy="4968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im1-tub-ru.yandex.net/i?id=c1bd49c6b607527f5f255ea79cfb6cda&amp;n=33&amp;h=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806" y="2492896"/>
            <a:ext cx="530020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А по утрам теперь я в школу радостно бегу!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дом\Рабочий стол\моя презентация\семья!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24624" r="14264"/>
          <a:stretch/>
        </p:blipFill>
        <p:spPr bwMode="auto">
          <a:xfrm>
            <a:off x="4868" y="1908564"/>
            <a:ext cx="5544616" cy="4608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дом\Рабочий стол\моя презентация\кот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8028" r="12275" b="5564"/>
          <a:stretch/>
        </p:blipFill>
        <p:spPr bwMode="auto">
          <a:xfrm>
            <a:off x="5539138" y="3665105"/>
            <a:ext cx="3600400" cy="2851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FF0066"/>
                </a:solidFill>
              </a:rPr>
              <a:t>Всё хорошо в моей семье, есть папа, мама, кот!</a:t>
            </a:r>
            <a:endParaRPr lang="ru-R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дом\Рабочий стол\моя презентация\DSC041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r="9503" b="19037"/>
          <a:stretch/>
        </p:blipFill>
        <p:spPr bwMode="auto">
          <a:xfrm>
            <a:off x="179512" y="2701311"/>
            <a:ext cx="4030014" cy="3721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дом\Рабочий стол\моя презентация\DSC041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1" t="2736" r="11307" b="46326"/>
          <a:stretch/>
        </p:blipFill>
        <p:spPr bwMode="auto">
          <a:xfrm>
            <a:off x="4067944" y="1556792"/>
            <a:ext cx="4752528" cy="33853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дом\Рабочий стол\моя презентация\сердечк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316835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дом\Рабочий стол\моя презентация\сердечки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42" y="332656"/>
            <a:ext cx="3203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301208"/>
            <a:ext cx="5616624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</a:t>
            </a:r>
            <a:r>
              <a:rPr lang="ru-RU" dirty="0" smtClean="0">
                <a:solidFill>
                  <a:srgbClr val="FF0066"/>
                </a:solidFill>
              </a:rPr>
              <a:t>И девочки на всей земле меня счастливей нет!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9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88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</vt:lpstr>
      <vt:lpstr>Презентация PowerPoint</vt:lpstr>
      <vt:lpstr>Я Люба – девочка юла! На месте не сижу и интересные дела легко я нахожу!</vt:lpstr>
      <vt:lpstr>Могу я краски, кисти взять и сесть порисовать</vt:lpstr>
      <vt:lpstr>Могу с котёнком поиграть, попеть, потанцевать</vt:lpstr>
      <vt:lpstr>Я алфавит вам  рассказать могу от А до Я, уже умею я считать – мы с цифрами друзья</vt:lpstr>
      <vt:lpstr>А по утрам теперь я в школу радостно бегу!</vt:lpstr>
      <vt:lpstr>Всё хорошо в моей семье, есть папа, мама, кот!</vt:lpstr>
      <vt:lpstr>ИИ девочки на всей земле меня счастливей нет!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Your User Name</dc:creator>
  <cp:lastModifiedBy>Your User Name</cp:lastModifiedBy>
  <cp:revision>12</cp:revision>
  <dcterms:created xsi:type="dcterms:W3CDTF">2015-09-03T06:04:38Z</dcterms:created>
  <dcterms:modified xsi:type="dcterms:W3CDTF">2016-01-27T14:53:15Z</dcterms:modified>
</cp:coreProperties>
</file>