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4" r:id="rId3"/>
    <p:sldId id="284" r:id="rId4"/>
    <p:sldId id="285" r:id="rId5"/>
    <p:sldId id="286" r:id="rId6"/>
    <p:sldId id="287" r:id="rId7"/>
    <p:sldId id="28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10861E"/>
    <a:srgbClr val="0DA33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0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2BFEB-B838-414F-957D-0E7A1D438E3A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115B5-644D-4D3A-8CBE-2B63C1536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4A005-2F82-4D39-B10A-CC2DB8A9BD7A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8076-7E9A-46EB-9DEA-04021D580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3F3D-8637-4893-AEC1-946C83A66AEA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82994-2DA3-4F34-9827-895875EB4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885AA-31EA-482B-B3A3-56B3E5321C39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03283-426E-418F-91D7-CA44ABEF2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5C324-A65D-4A87-9169-C1AB7857067E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5AC0-E4C0-4A7F-8022-CA7CCC11D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8280400" cy="4751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467544" y="1700213"/>
            <a:ext cx="8280920" cy="48244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C540-8BFE-4A46-82E9-91026DF7EF6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6A96-6A81-4A76-8463-E27641A16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ADD9-7241-4DA0-9C7D-5DCE858B8815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96E0-C6E8-412F-9424-F3E22471F9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A98AC-5014-4676-B9C3-7515117A3BC9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AC3A-914C-4CA1-A1A7-6A5726E76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DB0A-6234-4D20-A391-D0985AADF6A8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7466-07B4-4FAF-A2A4-E2DDF73B6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EE4CD-928E-4519-A52A-84034388E6FC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1ADFF-8E3F-4A2A-8548-8DA6D5EDE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109B-99F1-44A9-8264-A41462753CF2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C383A-DE02-4C13-83AA-4B6949F54E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FF750-98B3-410A-8CDD-E38456E7503B}" type="datetimeFigureOut">
              <a:rPr lang="ru-RU"/>
              <a:pPr>
                <a:defRPr/>
              </a:pPr>
              <a:t>18.03.2016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0D0B1B-02AC-46D5-9B78-73EA29B82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Проверка Д/З</a:t>
            </a:r>
            <a:endParaRPr lang="ru-RU" sz="6600" dirty="0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endParaRPr lang="ru-RU" sz="3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1)Почему 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отдел «Цветковые» называют Покрытосеменные</a:t>
            </a: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  <a:p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2)Запишите три примера покрытосеменных растений.</a:t>
            </a:r>
          </a:p>
          <a:p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3)К фотосинтезу способны:</a:t>
            </a:r>
          </a:p>
          <a:p>
            <a:pPr>
              <a:buNone/>
            </a:pPr>
            <a:r>
              <a:rPr lang="ru-RU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        А)Грибы     Б)Растения  В)Животные    Г)Бактерии</a:t>
            </a:r>
            <a:endParaRPr lang="ru-RU" sz="36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-1857420" y="1509985"/>
            <a:ext cx="11501518" cy="4616999"/>
          </a:xfrm>
          <a:extLst/>
        </p:spPr>
        <p:txBody>
          <a:bodyPr>
            <a:noAutofit/>
          </a:bodyPr>
          <a:lstStyle/>
          <a:p>
            <a:pPr marL="3429000" lvl="5" indent="-1143000">
              <a:buFont typeface="Arial" pitchFamily="34" charset="0"/>
              <a:buNone/>
              <a:defRPr/>
            </a:pPr>
            <a:endParaRPr lang="ru-RU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0" lvl="5" indent="-1143000">
              <a:buFont typeface="Arial" pitchFamily="34" charset="0"/>
              <a:buNone/>
              <a:defRPr/>
            </a:pP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Тема:«РАСТЕНИЯ»</a:t>
            </a:r>
            <a:endParaRPr lang="ru-RU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Цели:</a:t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-Повторить отделы растений;</a:t>
            </a:r>
          </a:p>
          <a:p>
            <a:r>
              <a:rPr lang="ru-RU" sz="4000" dirty="0" smtClean="0"/>
              <a:t>-Закрепить знания по пройденным темам;</a:t>
            </a:r>
          </a:p>
          <a:p>
            <a:r>
              <a:rPr lang="ru-RU" sz="4000" dirty="0" smtClean="0"/>
              <a:t>-Проверить уровень знаний по пройденной главе;</a:t>
            </a:r>
          </a:p>
          <a:p>
            <a:r>
              <a:rPr lang="ru-RU" sz="4000" dirty="0" smtClean="0"/>
              <a:t>-Обобщить знания о значении растений в природе и жизни человека. 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ПЛАН РАБОТЫ</a:t>
            </a:r>
            <a:endParaRPr lang="ru-RU" sz="66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</a:t>
            </a:r>
            <a:r>
              <a:rPr lang="ru-RU" sz="6000" dirty="0" smtClean="0"/>
              <a:t>Группа растений</a:t>
            </a:r>
          </a:p>
          <a:p>
            <a:pPr marL="914400" indent="-914400">
              <a:buNone/>
            </a:pPr>
            <a:r>
              <a:rPr lang="ru-RU" sz="4800" dirty="0" smtClean="0"/>
              <a:t>                1)Определение  </a:t>
            </a:r>
          </a:p>
          <a:p>
            <a:pPr marL="914400" indent="-914400">
              <a:buNone/>
            </a:pPr>
            <a:r>
              <a:rPr lang="ru-RU" sz="4800" dirty="0" smtClean="0"/>
              <a:t>                    2)Строение  </a:t>
            </a:r>
          </a:p>
          <a:p>
            <a:pPr marL="914400" indent="-914400">
              <a:buNone/>
            </a:pPr>
            <a:r>
              <a:rPr lang="ru-RU" sz="4800" dirty="0" smtClean="0"/>
              <a:t>                    3)Значение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ВНИМАНИЕ,ВОПРОС!!!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800" dirty="0" smtClean="0"/>
              <a:t>Все ли растения полезны для человека???</a:t>
            </a:r>
            <a:endParaRPr lang="ru-RU" sz="8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7200" dirty="0" smtClean="0"/>
              <a:t>Где мы сможем применить полученные на уроке знания???</a:t>
            </a:r>
            <a:endParaRPr lang="ru-RU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/>
              <a:t>Домашнее задание: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Параграф 18 читаем</a:t>
            </a:r>
          </a:p>
          <a:p>
            <a:r>
              <a:rPr lang="ru-RU" sz="4400" dirty="0" smtClean="0"/>
              <a:t>Рабочая тетрадь №125-129</a:t>
            </a:r>
          </a:p>
          <a:p>
            <a:r>
              <a:rPr lang="ru-RU" sz="4400" b="1" u="sng" dirty="0" smtClean="0"/>
              <a:t>По желанию : </a:t>
            </a:r>
            <a:r>
              <a:rPr lang="ru-RU" sz="4400" dirty="0" smtClean="0"/>
              <a:t>Подготовьте любое из сообщений «Кормовые культуры», «Флористика», «Ландшафтный дизайн»</a:t>
            </a:r>
            <a:endParaRPr lang="ru-RU" sz="44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92D05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118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Проверка Д/З</vt:lpstr>
      <vt:lpstr>Слайд 2</vt:lpstr>
      <vt:lpstr> Цели: </vt:lpstr>
      <vt:lpstr>ПЛАН РАБОТЫ</vt:lpstr>
      <vt:lpstr>ВНИМАНИЕ,ВОПРОС!!!</vt:lpstr>
      <vt:lpstr>Слайд 6</vt:lpstr>
      <vt:lpstr>Домашнее задание: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U4</cp:lastModifiedBy>
  <cp:revision>84</cp:revision>
  <dcterms:created xsi:type="dcterms:W3CDTF">2011-07-07T11:18:18Z</dcterms:created>
  <dcterms:modified xsi:type="dcterms:W3CDTF">2016-03-17T19:57:07Z</dcterms:modified>
</cp:coreProperties>
</file>