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4456516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rgbClr val="FF33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85720" y="285728"/>
            <a:ext cx="8572560" cy="65722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74DB-8CB4-4221-AF04-7DD0F78C52D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BFB56-1D35-4F29-BA00-9C8732398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19FF"/>
      </a:hlink>
      <a:folHlink>
        <a:srgbClr val="5F006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4</cp:revision>
  <dcterms:created xsi:type="dcterms:W3CDTF">2014-06-25T06:41:38Z</dcterms:created>
  <dcterms:modified xsi:type="dcterms:W3CDTF">2015-01-08T15:36:48Z</dcterms:modified>
</cp:coreProperties>
</file>