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5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18DE993-8018-4CAF-9B86-435796089462}" type="datetimeFigureOut">
              <a:rPr lang="ru-RU" smtClean="0"/>
              <a:pPr/>
              <a:t>18.06.2022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83D306-1D79-4AE5-9A01-CB5AF3152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317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«Что растет на грядке.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Воспитатели и дети группы раннего возраста &amp;quot;Гнездышко&amp;quot; решили соз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64096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огда снег на улице растает и станет тепло, подросшую рассаду высаживают в теплицу или в открытый грунт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офель, морковь, свеклу, кабачки и тыкву опускают в специальные погреба, где они не испортятся за всю зиму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Физминутка.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Овощи и фрукты</a:t>
            </a:r>
            <a:r>
              <a:rPr lang="ru-RU" sz="2800" b="1" dirty="0" smtClean="0"/>
              <a:t> (наклониться вниз, достать до пола руками (огород) выпрямиться, потянуться руками вверх (сад))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Вкусные продукты</a:t>
            </a:r>
            <a:r>
              <a:rPr lang="ru-RU" sz="2800" b="1" dirty="0" smtClean="0"/>
              <a:t>. (погладить правой рукой по животику, затем левой рукой)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В огороде </a:t>
            </a:r>
            <a:r>
              <a:rPr lang="ru-RU" sz="2800" b="1" dirty="0" smtClean="0"/>
              <a:t>(наклоны вниз, достать руками до пола, собираем)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И в саду</a:t>
            </a:r>
            <a:r>
              <a:rPr lang="ru-RU" sz="2800" b="1" dirty="0" smtClean="0"/>
              <a:t> (выпрямиться, потянуться руки вверх, собираем урожай в саду)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Для еды я их найду</a:t>
            </a:r>
            <a:r>
              <a:rPr lang="ru-RU" sz="2800" b="1" dirty="0" smtClean="0"/>
              <a:t>. (погладить правой рукой по животику, затем левой)</a:t>
            </a: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slide.ru/documents_7/c5c75713fe196075ebb84f40dc020f3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Прежде чем его мы съели</a:t>
            </a:r>
          </a:p>
          <a:p>
            <a:r>
              <a:rPr lang="ru-RU" sz="2800" b="1" dirty="0" smtClean="0"/>
              <a:t>Все наплакаться успели.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828836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Кругла, рассыпчата, бела,</a:t>
            </a:r>
          </a:p>
          <a:p>
            <a:r>
              <a:rPr lang="ru-RU" sz="2000" b="1" dirty="0" smtClean="0"/>
              <a:t>На столе она с полей пришла.</a:t>
            </a:r>
          </a:p>
          <a:p>
            <a:r>
              <a:rPr lang="ru-RU" sz="2000" b="1" dirty="0" smtClean="0"/>
              <a:t>Ты посоли ее немножко.</a:t>
            </a:r>
          </a:p>
          <a:p>
            <a:r>
              <a:rPr lang="ru-RU" sz="2000" b="1" dirty="0" smtClean="0"/>
              <a:t>Ведь правда вкусная …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17640" y="1340768"/>
            <a:ext cx="3906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Нужнее всех овощей </a:t>
            </a:r>
          </a:p>
          <a:p>
            <a:r>
              <a:rPr lang="ru-RU" sz="2400" b="1" dirty="0" smtClean="0"/>
              <a:t>Для винегретов и борщей</a:t>
            </a:r>
          </a:p>
          <a:p>
            <a:r>
              <a:rPr lang="ru-RU" sz="2400" b="1" dirty="0" smtClean="0"/>
              <a:t>Из урожая нового</a:t>
            </a:r>
          </a:p>
          <a:p>
            <a:r>
              <a:rPr lang="ru-RU" sz="2400" b="1" dirty="0" smtClean="0"/>
              <a:t>Красавица бордовая.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148064" y="3967610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Привязан кустик к колышку,</a:t>
            </a:r>
          </a:p>
          <a:p>
            <a:r>
              <a:rPr lang="ru-RU" sz="2000" b="1" dirty="0" smtClean="0"/>
              <a:t>На кустике – шары.</a:t>
            </a:r>
          </a:p>
          <a:p>
            <a:r>
              <a:rPr lang="ru-RU" sz="2000" b="1" dirty="0" smtClean="0"/>
              <a:t>Бока подставив солнышку,</a:t>
            </a:r>
          </a:p>
          <a:p>
            <a:r>
              <a:rPr lang="ru-RU" sz="2000" b="1" dirty="0" smtClean="0"/>
              <a:t>Краснеют от жары.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 конце лета и осенью основной урожай овощей созревает, и приходит время уборки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Человек, который занимается выращиванием овощей, называется словом ОВОЩЕВОД.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2084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ОВОЩЕВОД ДОЛЖЕН ЗНАТЬ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-основные особенности сортов </a:t>
            </a:r>
            <a:r>
              <a:rPr lang="ru-RU" sz="2400" b="1" dirty="0" smtClean="0"/>
              <a:t>овощных культур</a:t>
            </a:r>
            <a:endParaRPr lang="ru-RU" sz="2400" dirty="0" smtClean="0"/>
          </a:p>
          <a:p>
            <a:r>
              <a:rPr lang="ru-RU" sz="2400" dirty="0" smtClean="0"/>
              <a:t>-виды удобрений и способы их внесения в почву</a:t>
            </a:r>
          </a:p>
          <a:p>
            <a:r>
              <a:rPr lang="ru-RU" sz="2400" dirty="0" smtClean="0"/>
              <a:t>-условия и способы хранения </a:t>
            </a:r>
            <a:r>
              <a:rPr lang="ru-RU" sz="2400" b="1" dirty="0" smtClean="0"/>
              <a:t>овощей и семян овощных культур</a:t>
            </a:r>
            <a:endParaRPr lang="ru-RU" sz="2400" dirty="0" smtClean="0"/>
          </a:p>
          <a:p>
            <a:r>
              <a:rPr lang="ru-RU" sz="2400" dirty="0" smtClean="0"/>
              <a:t>-простейшие способы переработки </a:t>
            </a:r>
            <a:r>
              <a:rPr lang="ru-RU" sz="2400" b="1" dirty="0" smtClean="0"/>
              <a:t>овощей</a:t>
            </a:r>
            <a:endParaRPr lang="ru-RU" sz="2400" dirty="0" smtClean="0"/>
          </a:p>
          <a:p>
            <a:r>
              <a:rPr lang="ru-RU" sz="2400" b="1" dirty="0" smtClean="0"/>
              <a:t>ОВОЩЕВОД ДОЛЖЕН УМЕТЬ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-хорошо разбираться в свойствах семян;</a:t>
            </a:r>
          </a:p>
          <a:p>
            <a:r>
              <a:rPr lang="ru-RU" sz="2400" dirty="0" smtClean="0"/>
              <a:t>-подготавливать семена к посеву;</a:t>
            </a:r>
          </a:p>
          <a:p>
            <a:r>
              <a:rPr lang="ru-RU" sz="2400" dirty="0" smtClean="0"/>
              <a:t>-выращивать рассаду;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xn--80af6bqh.xn--p1ai/uploads/posts/2021-04/1617259002_fruttab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xn--80af6bqh.xn--p1ai/uploads/posts/2021-04/1617259002_fruttab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xn--80af6bqh.xn--p1ai/uploads/posts/2021-04/1617259002_fruttab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xn--80af6bqh.xn--p1ai/uploads/posts/2021-04/1617259002_fruttabi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media.istockphoto.com/photos/farming-is-the-life-for-me-picture-id5002109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9" y="0"/>
            <a:ext cx="90815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2.ppt-online.org/files2/slide/i/iXu1t7VExKzGsRNhwdeLrmv3P5lBYMFOT6oHAZ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7675"/>
            <a:ext cx="9684568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jpuzz.ru/public/16236/1460582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1"/>
            <a:ext cx="9144000" cy="800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Чаще всего, овощи растут на грядках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Чтобы посадить овощи на грядку, землю нужно удобрить, вскопать и разрыхлить грабельками.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854" y="0"/>
            <a:ext cx="92238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Затем сделать в земле лунки или рядочки, хорошенько полить их, и рассеять семена, затем семена сверху закрыть землей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У картофеля мы едим клубни. Картофель сажают не на грядки, а в лунки, которые выкапывают в хорошо вспаханной земле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 выкопанные лунки бросают картофелины и присыпают сверху землей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еред посадкой в открытую землю заранее выращивают рассаду некоторых овощей.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159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Проект «Что растет на грядке.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2021-09-19T12:08:11Z</dcterms:created>
  <dcterms:modified xsi:type="dcterms:W3CDTF">2022-06-18T06:39:30Z</dcterms:modified>
</cp:coreProperties>
</file>