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AFC4-7237-43F1-A035-F9D0706AD49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D067-5EB6-4581-B5B6-DCAE224D5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AFC4-7237-43F1-A035-F9D0706AD49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D067-5EB6-4581-B5B6-DCAE224D5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AFC4-7237-43F1-A035-F9D0706AD49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D067-5EB6-4581-B5B6-DCAE224D5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AFC4-7237-43F1-A035-F9D0706AD49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D067-5EB6-4581-B5B6-DCAE224D5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AFC4-7237-43F1-A035-F9D0706AD49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D067-5EB6-4581-B5B6-DCAE224D5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AFC4-7237-43F1-A035-F9D0706AD49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D067-5EB6-4581-B5B6-DCAE224D5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AFC4-7237-43F1-A035-F9D0706AD49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D067-5EB6-4581-B5B6-DCAE224D5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AFC4-7237-43F1-A035-F9D0706AD49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D067-5EB6-4581-B5B6-DCAE224D5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AFC4-7237-43F1-A035-F9D0706AD49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D067-5EB6-4581-B5B6-DCAE224D5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AFC4-7237-43F1-A035-F9D0706AD49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D067-5EB6-4581-B5B6-DCAE224D5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AFC4-7237-43F1-A035-F9D0706AD49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D067-5EB6-4581-B5B6-DCAE224D5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6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BAFC4-7237-43F1-A035-F9D0706AD49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3D067-5EB6-4581-B5B6-DCAE224D5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Игровые задания для детей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«Разновидности музыкальных произведений –колыбельная»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err="1" smtClean="0">
                <a:solidFill>
                  <a:schemeClr val="tx1"/>
                </a:solidFill>
              </a:rPr>
              <a:t>Козак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С.Ю.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ru-RU" dirty="0" smtClean="0"/>
              <a:t>колыбельная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 smtClean="0"/>
              <a:t> Ночь пришла сон принесла</a:t>
            </a:r>
            <a:endParaRPr lang="ru-RU" dirty="0"/>
          </a:p>
        </p:txBody>
      </p:sp>
      <p:pic>
        <p:nvPicPr>
          <p:cNvPr id="1026" name="Picture 2" descr="D:\Софья\Софьи картинки\колыбельная картики\baby in hammock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780928"/>
            <a:ext cx="4038600" cy="20193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ru-RU" dirty="0" smtClean="0"/>
              <a:t>Характер музыки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Ласковый</a:t>
            </a:r>
          </a:p>
          <a:p>
            <a:pPr algn="ctr">
              <a:buNone/>
            </a:pPr>
            <a:r>
              <a:rPr lang="ru-RU" dirty="0" smtClean="0"/>
              <a:t>Добрый </a:t>
            </a:r>
            <a:endParaRPr lang="ru-RU" dirty="0"/>
          </a:p>
          <a:p>
            <a:pPr algn="ctr">
              <a:buNone/>
            </a:pPr>
            <a:r>
              <a:rPr lang="ru-RU" dirty="0" smtClean="0"/>
              <a:t>Нежный</a:t>
            </a:r>
            <a:endParaRPr lang="ru-RU" dirty="0"/>
          </a:p>
        </p:txBody>
      </p:sp>
      <p:pic>
        <p:nvPicPr>
          <p:cNvPr id="2050" name="Picture 2" descr="D:\Софья\Софьи картинки\колыбельная картики\baby sittin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92896"/>
            <a:ext cx="2743206" cy="27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/>
          <a:lstStyle/>
          <a:p>
            <a:r>
              <a:rPr lang="ru-RU" dirty="0" smtClean="0"/>
              <a:t>Темп музыки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 smtClean="0"/>
              <a:t>       Медленный</a:t>
            </a:r>
          </a:p>
          <a:p>
            <a:pPr algn="ctr">
              <a:buNone/>
            </a:pPr>
            <a:r>
              <a:rPr lang="ru-RU" dirty="0" smtClean="0"/>
              <a:t>      Спокойный 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D:\Софья\Софьи картинки\колыбельная картики\baby sleepin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36912"/>
            <a:ext cx="3657607" cy="27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Музыкальные инструменты для колыбельной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 smtClean="0"/>
              <a:t>Скрипка</a:t>
            </a:r>
          </a:p>
          <a:p>
            <a:pPr algn="ctr">
              <a:buNone/>
            </a:pPr>
            <a:r>
              <a:rPr lang="ru-RU" dirty="0" smtClean="0"/>
              <a:t>Фортепиано</a:t>
            </a:r>
          </a:p>
          <a:p>
            <a:pPr algn="ctr">
              <a:buNone/>
            </a:pPr>
            <a:r>
              <a:rPr lang="ru-RU" dirty="0" smtClean="0"/>
              <a:t>Колокольчик</a:t>
            </a:r>
          </a:p>
          <a:p>
            <a:pPr algn="ctr">
              <a:buNone/>
            </a:pPr>
            <a:r>
              <a:rPr lang="ru-RU" dirty="0" smtClean="0"/>
              <a:t>Треугольник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098" name="Picture 2" descr="D:\Софья\Софьи картинки\колыбельная картики\crib blu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76872"/>
            <a:ext cx="3432549" cy="34325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Картинки для музыкального произведения «Колыбельная»</a:t>
            </a:r>
            <a:endParaRPr lang="ru-RU" dirty="0"/>
          </a:p>
        </p:txBody>
      </p:sp>
      <p:pic>
        <p:nvPicPr>
          <p:cNvPr id="5122" name="Picture 2" descr="D:\Софья\Софьи картинки\колыбельная картики\baby with cat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696" y="2491578"/>
            <a:ext cx="2594045" cy="1945534"/>
          </a:xfrm>
          <a:prstGeom prst="rect">
            <a:avLst/>
          </a:prstGeom>
          <a:noFill/>
        </p:spPr>
      </p:pic>
      <p:pic>
        <p:nvPicPr>
          <p:cNvPr id="5124" name="Picture 4" descr="D:\Софья\Софьи картинки\колыбельная картики\dumm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450704"/>
            <a:ext cx="1828800" cy="1828800"/>
          </a:xfrm>
          <a:prstGeom prst="rect">
            <a:avLst/>
          </a:prstGeom>
          <a:noFill/>
        </p:spPr>
      </p:pic>
      <p:pic>
        <p:nvPicPr>
          <p:cNvPr id="5125" name="Picture 5" descr="D:\Софья\Софьи картинки\колыбельная картики\baby in hammock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276872"/>
            <a:ext cx="4038600" cy="2019300"/>
          </a:xfrm>
          <a:prstGeom prst="rect">
            <a:avLst/>
          </a:prstGeom>
          <a:noFill/>
        </p:spPr>
      </p:pic>
      <p:pic>
        <p:nvPicPr>
          <p:cNvPr id="5126" name="Picture 6" descr="D:\Софья\Софьи картинки\колыбельная картики\duck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717032"/>
            <a:ext cx="2286000" cy="2286000"/>
          </a:xfrm>
          <a:prstGeom prst="rect">
            <a:avLst/>
          </a:prstGeom>
          <a:noFill/>
        </p:spPr>
      </p:pic>
      <p:pic>
        <p:nvPicPr>
          <p:cNvPr id="5127" name="Picture 7" descr="D:\Софья\Софьи картинки\колыбельная картики\duck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365104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C 0.01805 0.02524 0.0592 0.01019 0.09236 -0.0331 C 0.12621 -0.07708 0.13906 -0.13148 0.121 -0.15648 C 0.10277 -0.18125 0.11527 -0.23564 0.14965 -0.27963 C 0.18229 -0.32222 0.22343 -0.33773 0.24201 -0.31296 " pathEditMode="relative" rAng="-2645724" ptsTypes="fffff">
                                      <p:cBhvr>
                                        <p:cTn id="2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42</Words>
  <Application>Microsoft Office PowerPoint</Application>
  <PresentationFormat>Экран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Игровые задания для детей  «Разновидности музыкальных произведений –колыбельная»</vt:lpstr>
      <vt:lpstr>колыбельная</vt:lpstr>
      <vt:lpstr>Характер музыки  </vt:lpstr>
      <vt:lpstr>Темп музыки</vt:lpstr>
      <vt:lpstr>Музыкальные инструменты для колыбельной</vt:lpstr>
      <vt:lpstr>Картинки для музыкального произведения «Колыбельная»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задания для детей</dc:title>
  <dc:creator>Admin</dc:creator>
  <cp:lastModifiedBy>Ale</cp:lastModifiedBy>
  <cp:revision>11</cp:revision>
  <dcterms:created xsi:type="dcterms:W3CDTF">2017-04-03T07:32:01Z</dcterms:created>
  <dcterms:modified xsi:type="dcterms:W3CDTF">2017-04-12T13:56:36Z</dcterms:modified>
</cp:coreProperties>
</file>