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26F1A1-61E6-4F2F-821E-754249F2E86E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E92CB-FADD-414B-9229-9EAAF73D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26F1A1-61E6-4F2F-821E-754249F2E86E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E92CB-FADD-414B-9229-9EAAF73D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26F1A1-61E6-4F2F-821E-754249F2E86E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E92CB-FADD-414B-9229-9EAAF73D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26F1A1-61E6-4F2F-821E-754249F2E86E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E92CB-FADD-414B-9229-9EAAF73D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26F1A1-61E6-4F2F-821E-754249F2E86E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E92CB-FADD-414B-9229-9EAAF73D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26F1A1-61E6-4F2F-821E-754249F2E86E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E92CB-FADD-414B-9229-9EAAF73D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26F1A1-61E6-4F2F-821E-754249F2E86E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E92CB-FADD-414B-9229-9EAAF73D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26F1A1-61E6-4F2F-821E-754249F2E86E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E92CB-FADD-414B-9229-9EAAF73D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26F1A1-61E6-4F2F-821E-754249F2E86E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E92CB-FADD-414B-9229-9EAAF73D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26F1A1-61E6-4F2F-821E-754249F2E86E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E92CB-FADD-414B-9229-9EAAF73D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26F1A1-61E6-4F2F-821E-754249F2E86E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E92CB-FADD-414B-9229-9EAAF73D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126F1A1-61E6-4F2F-821E-754249F2E86E}" type="datetimeFigureOut">
              <a:rPr lang="ru-RU" smtClean="0"/>
              <a:pPr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78E92CB-FADD-414B-9229-9EAAF73DB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1"/>
            <a:ext cx="7672414" cy="1857387"/>
          </a:xfrm>
        </p:spPr>
        <p:txBody>
          <a:bodyPr/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Тема: «Борьба за жизни».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2571744"/>
            <a:ext cx="4929222" cy="2428892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ученица 2 «Б» класса МОУ КСОШ «Радуга»</a:t>
            </a:r>
          </a:p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Пантелеева Полина Леонидовна, 8 лет</a:t>
            </a:r>
          </a:p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Дедкова Т.В.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6000768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МОУ КСОШ «Радуга», 2014 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_16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8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0910201055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4719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сар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5097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сар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358346" cy="80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IMG_16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786974" cy="79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IMG_16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858412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IMG_160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929850" cy="74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IMG_160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720737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4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4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4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4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928802"/>
            <a:ext cx="5643602" cy="4227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000240"/>
            <a:ext cx="5786478" cy="4227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Высшая оценка подвига советских медиков в годы Великой Отечественной войны – память потомков.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Семейный фото архив Пантелеевых;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https://www.google.ru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http://www.yaplakal.com/forum3/topic716476.html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http://aloba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n75.livejournal.com/613497.html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суровые годы вместе с воинами, со всем народом на защиту Отечества встали и медицинские работники.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4c8742375e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2357430"/>
            <a:ext cx="5594219" cy="3895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c55c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651389" cy="6858000"/>
          </a:xfr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  <p:pic>
        <p:nvPicPr>
          <p:cNvPr id="6" name="Рисунок 5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8660" y="0"/>
            <a:ext cx="1020415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Военные хирурги в полевых условиях делали операции.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aa81fa20e54ec8b02883bbd2ed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071678"/>
            <a:ext cx="5898699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3147" y="0"/>
            <a:ext cx="9267147" cy="6858000"/>
          </a:xfrm>
        </p:spPr>
      </p:pic>
      <p:pic>
        <p:nvPicPr>
          <p:cNvPr id="5" name="Рисунок 4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0"/>
            <a:ext cx="9601200" cy="6858000"/>
          </a:xfrm>
          <a:prstGeom prst="rect">
            <a:avLst/>
          </a:prstGeom>
        </p:spPr>
      </p:pic>
      <p:pic>
        <p:nvPicPr>
          <p:cNvPr id="6" name="Рисунок 5" descr="0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347" y="0"/>
            <a:ext cx="10445995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Военно-санитарные поезда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4929198"/>
            <a:ext cx="5614998" cy="11969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р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14488"/>
            <a:ext cx="6388994" cy="407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23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_d82a3_cff7818a_X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346" y="0"/>
            <a:ext cx="10679942" cy="6858000"/>
          </a:xfrm>
          <a:prstGeom prst="rect">
            <a:avLst/>
          </a:prstGeom>
        </p:spPr>
      </p:pic>
      <p:pic>
        <p:nvPicPr>
          <p:cNvPr id="7" name="Рисунок 6" descr="images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0"/>
            <a:ext cx="1076591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G_16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8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1600"/>
          <p:cNvPicPr>
            <a:picLocks noChangeAspect="1" noChangeArrowheads="1"/>
          </p:cNvPicPr>
          <p:nvPr/>
        </p:nvPicPr>
        <p:blipFill>
          <a:blip r:embed="rId2" cstate="print"/>
          <a:srcRect l="18058" t="5448" r="9711" b="120"/>
          <a:stretch>
            <a:fillRect/>
          </a:stretch>
        </p:blipFill>
        <p:spPr bwMode="auto">
          <a:xfrm>
            <a:off x="3071802" y="1509699"/>
            <a:ext cx="5594144" cy="484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500043"/>
            <a:ext cx="7958166" cy="857255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январе 2013 года я посетила Музей боевой славы в г.Саратове.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Тема40</Template>
  <TotalTime>74</TotalTime>
  <Words>113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Тема40</vt:lpstr>
      <vt:lpstr>Тема: «Борьба за жизни».</vt:lpstr>
      <vt:lpstr>В суровые годы вместе с воинами, со всем народом на защиту Отечества встали и медицинские работники.</vt:lpstr>
      <vt:lpstr>Презентация PowerPoint</vt:lpstr>
      <vt:lpstr>Военные хирурги в полевых условиях делали операции.</vt:lpstr>
      <vt:lpstr>Презентация PowerPoint</vt:lpstr>
      <vt:lpstr>Военно-санитарные поезда</vt:lpstr>
      <vt:lpstr>Презентация PowerPoint</vt:lpstr>
      <vt:lpstr>Презентация PowerPoint</vt:lpstr>
      <vt:lpstr>В январе 2013 года я посетила Музей боевой славы в г.Саратове.</vt:lpstr>
      <vt:lpstr>Презентация PowerPoint</vt:lpstr>
      <vt:lpstr>Высшая оценка подвига советских медиков в годы Великой Отечественной войны – память потомков.</vt:lpstr>
      <vt:lpstr>Источники: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«Борьба за жизнь».</dc:title>
  <dc:creator>Татьяна</dc:creator>
  <cp:lastModifiedBy>Татьяна Дедкова</cp:lastModifiedBy>
  <cp:revision>12</cp:revision>
  <dcterms:created xsi:type="dcterms:W3CDTF">2014-04-13T05:51:02Z</dcterms:created>
  <dcterms:modified xsi:type="dcterms:W3CDTF">2014-05-03T06:43:58Z</dcterms:modified>
</cp:coreProperties>
</file>