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2/15/2016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A1%D1%83%D0%BC%D0%B0%D1%82%D1%80%D0%B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2                              4                   5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7" name="Содержимое 6" descr="http://1.bp.blogspot.com/-eBVqzhimoqs/U4PxHqf6yYI/AAAAAAAAAB0/7dHlSmGyNtQ/s1600/cameron-highlands-0005.jpg"/>
          <p:cNvPicPr>
            <a:picLocks noGrp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457200"/>
            <a:ext cx="3505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best-dem.ru/wp-content/uploads/2012/04/1323419565_0-1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352800"/>
            <a:ext cx="3124200" cy="228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Содержимое 8" descr="http://www.syl.ru/misc/i/ai/98005/198225.jpg"/>
          <p:cNvPicPr>
            <a:picLocks noGrp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381000"/>
            <a:ext cx="2971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s://im2-tub-ru.yandex.net/i?id=bed5917fd5227bf489304ed3085a0302&amp;n=33&amp;h=215&amp;w=323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57600" y="3733800"/>
            <a:ext cx="2514600" cy="1897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perfumelib.com/media/notes/birch-1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0" y="3429000"/>
            <a:ext cx="2057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Определи название организма.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http://1.bp.blogspot.com/-eBVqzhimoqs/U4PxHqf6yYI/AAAAAAAAAB0/7dHlSmGyNtQ/s1600/cameron-highlands-0005.jpg"/>
          <p:cNvPicPr>
            <a:picLocks noGrp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990600"/>
            <a:ext cx="6324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04801"/>
            <a:ext cx="8686800" cy="4038600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островах Суматра и Калимантан произрастает удивительное растение - раффлезия Арнольда. Живет на стеблях лиан.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Европейцы называют ее также трупной лилией. Диаметр цветов раффлезии - 60-100 см, а вес достигает 8-10 кг! Цветок раффлезии состоит из пяти мясистых лепестков. Каждый лепесток имеет толщину около 3 см и длину порядка 46 см. Запах цветка-рекордсмена под стать его внешнему виду, пахнет он... тухлым мясом!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&amp;Rcy;&amp;acy;&amp;fcy;&amp;fcy;&amp;lcy;&amp;iecy;&amp;zcy;&amp;icy;&amp;yacy; &amp;Acy;&amp;rcy;&amp;ncy;&amp;ocy;&amp;lcy;&amp;softcy;&amp;dcy;&amp;a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343400"/>
            <a:ext cx="6172200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762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57200"/>
            <a:ext cx="8686800" cy="5622925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Дело в том, что опылители раффлезии - не бабочки или пчелы, а навозные мухи. Запах гниющего мяса привлекает их.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Удивительно, но это растение не умеет синтезировать органические вещества, как другие растения. Оно умеет только забирать питательные вещества из стеблей лиан, на которых прорастают его семена. То есть раффлезия - это растение-паразит. В связи с этим у раффлезии нет ни зеленых листьев, ни стебля, ни корней. Растение состоит из клеток - нитей, похожих на грибницу, которые прорастают из семян и пронизывают стебли лиан. Что интересно, паразит не причиняет растению-хозяину особого вреда. </a:t>
            </a:r>
          </a:p>
          <a:p>
            <a:endParaRPr lang="ru-RU" dirty="0"/>
          </a:p>
        </p:txBody>
      </p:sp>
      <p:pic>
        <p:nvPicPr>
          <p:cNvPr id="4" name="Рисунок 3" descr="https://im2-tub-ru.yandex.net/i?id=2ce40bc5f18f8b294e1f3658212c8f3b&amp;n=33&amp;h=215&amp;w=27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648200"/>
            <a:ext cx="2585720" cy="2049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33401"/>
            <a:ext cx="8686800" cy="3962400"/>
          </a:xfrm>
        </p:spPr>
        <p:txBody>
          <a:bodyPr>
            <a:normAutofit/>
          </a:bodyPr>
          <a:lstStyle/>
          <a:p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Бутон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созревает до полутора лет, но цветет лишь несколько дней.  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Бутон раффлезии                                            Распустившийся цветок.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&amp;Bcy;&amp;ucy;&amp;tcy;&amp;ocy;&amp;ncy; &amp;rcy;&amp;acy;&amp;fcy;&amp;fcy;&amp;lcy;&amp;iecy;&amp;zcy;&amp;icy;&amp;icy; &amp;Acy;&amp;rcy;&amp;ncy;&amp;ocy;&amp;lcy;&amp;softcy;&amp;dcy;&amp;acy;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191000"/>
            <a:ext cx="2895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Picture 2" descr="Rafflesia kerrii closeup of dis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4419600"/>
            <a:ext cx="3124200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Местные жители острова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 tooltip="Суматра"/>
              </a:rPr>
              <a:t>Суматра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лесах которого была открыта раффлезия, издавна знали это растение и использовали его в лекарственных целях.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2                              4                   5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7" name="Содержимое 6" descr="http://1.bp.blogspot.com/-eBVqzhimoqs/U4PxHqf6yYI/AAAAAAAAAB0/7dHlSmGyNtQ/s1600/cameron-highlands-0005.jpg"/>
          <p:cNvPicPr>
            <a:picLocks noGrp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457200"/>
            <a:ext cx="3505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best-dem.ru/wp-content/uploads/2012/04/1323419565_0-1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352800"/>
            <a:ext cx="3124200" cy="228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Содержимое 8" descr="http://www.syl.ru/misc/i/ai/98005/198225.jpg"/>
          <p:cNvPicPr>
            <a:picLocks noGrp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381000"/>
            <a:ext cx="2971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s://im2-tub-ru.yandex.net/i?id=bed5917fd5227bf489304ed3085a0302&amp;n=33&amp;h=215&amp;w=323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57600" y="3733800"/>
            <a:ext cx="2514600" cy="1897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perfumelib.com/media/notes/birch-1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0" y="3429000"/>
            <a:ext cx="2057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</TotalTime>
  <Words>234</Words>
  <Application>Microsoft Office PowerPoint</Application>
  <PresentationFormat>Экран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2                              4                   5</vt:lpstr>
      <vt:lpstr>Определи название организма.</vt:lpstr>
      <vt:lpstr>Слайд 3</vt:lpstr>
      <vt:lpstr>Слайд 4</vt:lpstr>
      <vt:lpstr>Слайд 5</vt:lpstr>
      <vt:lpstr>Слайд 6</vt:lpstr>
      <vt:lpstr>2                              4                   5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</cp:lastModifiedBy>
  <cp:revision>9</cp:revision>
  <dcterms:modified xsi:type="dcterms:W3CDTF">2016-02-15T18:56:22Z</dcterms:modified>
</cp:coreProperties>
</file>