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2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Единый государственный экзамен по биологии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2017 год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Установите соответствие между процессами и этапами энергетического обмена: к каждой позиции, данной в первом столбце, подберите соответствующую позицию из второго столбца.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Запишите в таблицу выбранные цифры под соответствующими буквами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Процессы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А) расщепление глюкозы в </a:t>
            </a:r>
            <a:r>
              <a:rPr lang="ru-RU" dirty="0" err="1" smtClean="0"/>
              <a:t>гиалоплазме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Б) синтез 36 молекул АТФ;</a:t>
            </a:r>
          </a:p>
          <a:p>
            <a:pPr>
              <a:buNone/>
            </a:pPr>
            <a:r>
              <a:rPr lang="ru-RU" dirty="0" smtClean="0"/>
              <a:t>	В) образование молочной кислоты;</a:t>
            </a:r>
          </a:p>
          <a:p>
            <a:pPr>
              <a:buNone/>
            </a:pPr>
            <a:r>
              <a:rPr lang="ru-RU" dirty="0" smtClean="0"/>
              <a:t>	Г) полное окисление веществ до СО</a:t>
            </a:r>
            <a:r>
              <a:rPr lang="ru-RU" baseline="-25000" dirty="0" smtClean="0"/>
              <a:t>2</a:t>
            </a:r>
            <a:r>
              <a:rPr lang="ru-RU" dirty="0" smtClean="0"/>
              <a:t> и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</a:p>
          <a:p>
            <a:pPr>
              <a:buNone/>
            </a:pPr>
            <a:r>
              <a:rPr lang="ru-RU" dirty="0" smtClean="0"/>
              <a:t>	Д) образование пировиноградной кислоты.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Этапы энергетического обмена</a:t>
            </a:r>
          </a:p>
          <a:p>
            <a:pPr>
              <a:buNone/>
            </a:pPr>
            <a:r>
              <a:rPr lang="ru-RU" dirty="0" smtClean="0"/>
              <a:t>	1) </a:t>
            </a:r>
            <a:r>
              <a:rPr lang="ru-RU" dirty="0" err="1" smtClean="0"/>
              <a:t>бескислородный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2) кислородный.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12121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Определите соотношение фенотипов у потомков при моногибридном скрещивании двух гетерозиготных организмов при полном доминировании.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Ответ запишите в виде последовательности цифр, показывающих соотношение получившихся фенотипов, в порядке их убывания.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Ответ:31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</a:t>
            </a:r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Все приведенные ниже термины, кроме двух, используются для описания полового размножения организмов. Определите два термина, «выпадающих» из общего списка, и запишите в </a:t>
            </a:r>
            <a:r>
              <a:rPr lang="ru-RU" dirty="0" smtClean="0"/>
              <a:t>т</a:t>
            </a:r>
            <a:r>
              <a:rPr lang="ru-RU" dirty="0" smtClean="0"/>
              <a:t>аблицу цифры под которыми они указаны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1) гонада;</a:t>
            </a:r>
          </a:p>
          <a:p>
            <a:pPr>
              <a:buNone/>
            </a:pPr>
            <a:r>
              <a:rPr lang="ru-RU" dirty="0" smtClean="0"/>
              <a:t>	2) спора;</a:t>
            </a:r>
          </a:p>
          <a:p>
            <a:pPr>
              <a:buNone/>
            </a:pPr>
            <a:r>
              <a:rPr lang="ru-RU" dirty="0" smtClean="0"/>
              <a:t>	3) оплодотворение;</a:t>
            </a:r>
          </a:p>
          <a:p>
            <a:pPr>
              <a:buNone/>
            </a:pPr>
            <a:r>
              <a:rPr lang="ru-RU" dirty="0" smtClean="0"/>
              <a:t>	4) овогенез;</a:t>
            </a:r>
          </a:p>
          <a:p>
            <a:pPr>
              <a:buNone/>
            </a:pPr>
            <a:r>
              <a:rPr lang="ru-RU" dirty="0" smtClean="0"/>
              <a:t>	5) почкование.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Ответ: 25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Демонстрационный 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dirty="0" smtClean="0"/>
              <a:t>Контрольно-измерительные материалы единого государственного экзамена 2017 года по биологии п</a:t>
            </a:r>
            <a:r>
              <a:rPr lang="ru-RU" sz="3200" dirty="0" smtClean="0"/>
              <a:t>одготовлены Федеральным государственным бюджетным научным учреждением </a:t>
            </a:r>
            <a:r>
              <a:rPr lang="ru-RU" sz="3200" dirty="0" smtClean="0"/>
              <a:t>«Федеральный институт педагогических измерений» (ФИПИ)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Назначение демонстрационного варианта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1. Задания не отражают всех вопросов содержания, которые будут проверяться с помощью вариантов КИМ в 2017 году (см. кодификатор – полный перечень вопросов).</a:t>
            </a:r>
          </a:p>
          <a:p>
            <a:pPr>
              <a:buNone/>
            </a:pPr>
            <a:r>
              <a:rPr lang="ru-RU" dirty="0" smtClean="0"/>
              <a:t>	2. Демонстрационный вариант дает возможность составить представление о структуре КИМ, количестве заданий, их форме и уровне сложности.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3. Приведенные критерии оценки выполнения задания с развернутым ответом дают представление о требованиях к полноте и правильности записи развернутого ответа.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экзаменационной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Экзаменационная работа состоит из двух частей, включающих в себя 28 заданий.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Часть 1 содержит 21 задание с кратким ответом (последовательность цифр, число, слово, словосочетание).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Часть 2 содержит 7 заданий с развернутым ответом (дать объяснение, описание или обоснование; высказать и аргументировать собственное мнение).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на выполнение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000" dirty="0" smtClean="0"/>
              <a:t>На выполнение экзаменационной работы по биологии отводится 3,5 часа (210 минут)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 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	Предлагается рассмотреть предложенную схему классификации видов изменчивости. Записать в ответе пропущенный термин, обозначенный на схеме вопросительным знаком.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u="sng" dirty="0" smtClean="0"/>
              <a:t>Цитогенетический метод используют для определения:</a:t>
            </a:r>
          </a:p>
          <a:p>
            <a:pPr>
              <a:buNone/>
            </a:pPr>
            <a:r>
              <a:rPr lang="ru-RU" sz="2400" dirty="0" smtClean="0"/>
              <a:t>	1) Степени влияния среды на формирование фенотипа;</a:t>
            </a:r>
          </a:p>
          <a:p>
            <a:pPr>
              <a:buNone/>
            </a:pPr>
            <a:r>
              <a:rPr lang="ru-RU" sz="2400" dirty="0" smtClean="0"/>
              <a:t>	2) Наследования сцепленных с полом признаков;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u="sng" dirty="0" smtClean="0"/>
              <a:t>3) Кариотипа организма;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u="sng" dirty="0" smtClean="0"/>
              <a:t>4) Хромосомных аномалий;</a:t>
            </a:r>
          </a:p>
          <a:p>
            <a:pPr>
              <a:buNone/>
            </a:pPr>
            <a:r>
              <a:rPr lang="ru-RU" sz="2400" dirty="0" smtClean="0"/>
              <a:t>	5) Возможности  проявления признаков у потомков.</a:t>
            </a:r>
          </a:p>
          <a:p>
            <a:pPr>
              <a:buNone/>
            </a:pPr>
            <a:r>
              <a:rPr lang="ru-RU" sz="2400" dirty="0" smtClean="0"/>
              <a:t>	</a:t>
            </a:r>
            <a:r>
              <a:rPr lang="ru-RU" sz="2400" dirty="0" smtClean="0"/>
              <a:t>Выбрать 2 верных ответа из пяти.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	В соматической клетке тела рыбы 56 хромосом. Какой набор хромосом имеет сперматозоид рыбы?</a:t>
            </a:r>
          </a:p>
          <a:p>
            <a:pPr>
              <a:buNone/>
            </a:pPr>
            <a:r>
              <a:rPr lang="ru-RU" sz="3200" dirty="0" smtClean="0"/>
              <a:t>	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	</a:t>
            </a:r>
            <a:r>
              <a:rPr lang="ru-RU" sz="3200" dirty="0" smtClean="0"/>
              <a:t>В ответе за пишите только количество хромосом.</a:t>
            </a:r>
          </a:p>
          <a:p>
            <a:pPr>
              <a:buNone/>
            </a:pPr>
            <a:r>
              <a:rPr lang="ru-RU" sz="3200" dirty="0" smtClean="0"/>
              <a:t>	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	</a:t>
            </a:r>
            <a:r>
              <a:rPr lang="ru-RU" sz="3200" dirty="0" smtClean="0"/>
              <a:t>(28)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Часть 1, 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Все перечисленные ниже признаки, кроме двух, можно использовать для описания молекулы ДНК. </a:t>
            </a:r>
          </a:p>
          <a:p>
            <a:pPr>
              <a:buNone/>
            </a:pPr>
            <a:r>
              <a:rPr lang="ru-RU" dirty="0" smtClean="0"/>
              <a:t>	1) состоит из двух полинуклеотидных цепей, закрученных в спираль;</a:t>
            </a:r>
          </a:p>
          <a:p>
            <a:pPr>
              <a:buNone/>
            </a:pPr>
            <a:r>
              <a:rPr lang="ru-RU" dirty="0" smtClean="0"/>
              <a:t>	2) переносит информацию к месту синтеза белка;</a:t>
            </a:r>
          </a:p>
          <a:p>
            <a:pPr>
              <a:buNone/>
            </a:pPr>
            <a:r>
              <a:rPr lang="ru-RU" dirty="0" smtClean="0"/>
              <a:t>	3) в комплексе с белками строит тело рибосомы;</a:t>
            </a:r>
          </a:p>
          <a:p>
            <a:pPr>
              <a:buNone/>
            </a:pPr>
            <a:r>
              <a:rPr lang="ru-RU" dirty="0" smtClean="0"/>
              <a:t>	4) способна </a:t>
            </a:r>
            <a:r>
              <a:rPr lang="ru-RU" dirty="0" err="1" smtClean="0"/>
              <a:t>самоудваиваться</a:t>
            </a:r>
            <a:r>
              <a:rPr lang="ru-RU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5) в комплексе с белками образует хромосомы.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Определите два признака, «выпадающих» из общего списка, запишите в таблицу цифры, под которыми они указаны</a:t>
            </a:r>
          </a:p>
          <a:p>
            <a:pPr>
              <a:buNone/>
            </a:pPr>
            <a:r>
              <a:rPr lang="ru-RU" dirty="0" smtClean="0"/>
              <a:t>	(2, 3)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62</Words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Единый государственный экзамен по биологии</vt:lpstr>
      <vt:lpstr>Демонстрационный вариант</vt:lpstr>
      <vt:lpstr>Назначение демонстрационного варианта</vt:lpstr>
      <vt:lpstr>Структура экзаменационной работы</vt:lpstr>
      <vt:lpstr>Время на выполнение</vt:lpstr>
      <vt:lpstr>Часть 1 задание 1</vt:lpstr>
      <vt:lpstr>Часть 1, задание 2</vt:lpstr>
      <vt:lpstr>Часть 1, задание 3</vt:lpstr>
      <vt:lpstr>Часть 1, задание 4</vt:lpstr>
      <vt:lpstr>Часть 1, задание 5</vt:lpstr>
      <vt:lpstr>Часть 1, задание 5</vt:lpstr>
      <vt:lpstr>Часть 1, задание 6</vt:lpstr>
      <vt:lpstr>Часть 1, задание 7</vt:lpstr>
      <vt:lpstr>Часть 1, задание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государственный экзамен по биологии</dc:title>
  <dc:creator>андрей</dc:creator>
  <cp:lastModifiedBy>андрей</cp:lastModifiedBy>
  <cp:revision>5</cp:revision>
  <dcterms:created xsi:type="dcterms:W3CDTF">2016-11-24T12:24:18Z</dcterms:created>
  <dcterms:modified xsi:type="dcterms:W3CDTF">2016-11-24T14:43:12Z</dcterms:modified>
</cp:coreProperties>
</file>