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2" r:id="rId5"/>
    <p:sldId id="271" r:id="rId6"/>
    <p:sldId id="272" r:id="rId7"/>
    <p:sldId id="261" r:id="rId8"/>
    <p:sldId id="259" r:id="rId9"/>
    <p:sldId id="260" r:id="rId10"/>
    <p:sldId id="264" r:id="rId11"/>
    <p:sldId id="273" r:id="rId12"/>
    <p:sldId id="265" r:id="rId13"/>
    <p:sldId id="266" r:id="rId14"/>
    <p:sldId id="267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040" y="26064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Автогонки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Булатова Зиля\Desktop\Музей транспорта\спортивный\Bundesarchiv_Bild_183-B1007-0016-001,_5._Berliner_K-Wagen-Ren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6" y="937075"/>
            <a:ext cx="7776864" cy="59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10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088" y="260648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Автокросс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Булатова Зиля\Desktop\Музей транспорта\спортивный\V-CHernogorske-sostoyalsya-vtoroy-etap-CHempionata-KHakasii-po-avtokrossu-_FOTO_-VIDE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7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088" y="260648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Дрифт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Булатова Зиля\Desktop\Музей транспорта\спортивный\140232457470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8" y="1052735"/>
            <a:ext cx="8213968" cy="53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0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088" y="260648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Дрэг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рейсин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Булатова Зиля\Desktop\Музей транспорта\спортивный\uscnlpwno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" y="1010900"/>
            <a:ext cx="7920880" cy="54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6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088" y="109167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Картинг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Булатова Зиля\Desktop\Музей транспорта\спортивный\ori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2" y="844179"/>
            <a:ext cx="8568952" cy="57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улатова Зиля\Desktop\Музей транспорта\спортивный\800px-Kanup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" y="871623"/>
            <a:ext cx="8465488" cy="56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3088" y="109167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Кануполо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5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улатова Зиля\Desktop\Музей транспорта\спортивный\25965-kanop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4" y="548680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4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3088" y="109167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Гребля на байдарках и каноэ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Булатова Зиля\Desktop\Музей транспорта\спортивный\Фестиваль-греб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4" y="859705"/>
            <a:ext cx="7632848" cy="57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4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улатова Зиля\Desktop\Музей транспорта\спортивный\25965-mini-tran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064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3088" y="109167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Парусный вид спорта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6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улатова Зиля\Desktop\Музей транспорта\спортивный\24781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0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улатова Зиля\Desktop\Музей транспорта\спортивный\24910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8774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2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2040" y="128640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Кольцевые автогонки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Булатова Зиля\Desktop\Музей транспорта\спортивный\ori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0" y="1052736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Булатова Зиля\Desktop\Музей транспорта\спортивный\BRSCC-purchase-BMW-Race-Days-Compact-C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76672"/>
            <a:ext cx="87727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5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улатова Зиля\Desktop\Музей транспорта\спортивный\avto-gonki-ormula-1_formula-1_f1-sport-transport-24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713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2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улатова Зиля\Desktop\Музей транспорта\спортивный\1451036577124797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08392" cy="57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22040" y="128640"/>
            <a:ext cx="7772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Ралли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улатова Зиля\Desktop\Музей транспорта\спортивный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0"/>
            <a:ext cx="812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7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улатова Зиля\Desktop\Музей транспорта\спортивный\motosport-v-yaroslavle-epokha-vozrozhdeniya-_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015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0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Автогонки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Автогонки</dc:title>
  <dc:creator>Булатова Зиля</dc:creator>
  <cp:lastModifiedBy>Булатова Зиля</cp:lastModifiedBy>
  <cp:revision>3</cp:revision>
  <dcterms:created xsi:type="dcterms:W3CDTF">2019-01-10T03:39:36Z</dcterms:created>
  <dcterms:modified xsi:type="dcterms:W3CDTF">2019-01-10T04:07:38Z</dcterms:modified>
</cp:coreProperties>
</file>