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66" r:id="rId5"/>
    <p:sldId id="268" r:id="rId6"/>
    <p:sldId id="267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36E9D-2B69-47BF-9174-A721A17F8EC9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DEBF3-C638-4F4C-9408-37DAAF348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DEBF3-C638-4F4C-9408-37DAAF34829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DEBF3-C638-4F4C-9408-37DAAF34829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3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Lenta_P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81500" y="3048000"/>
            <a:ext cx="4762500" cy="381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цветы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384884"/>
            <a:ext cx="5990780" cy="44731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88740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6000" b="1" i="0" cap="none" spc="0">
                <a:ln w="11430"/>
                <a:solidFill>
                  <a:srgbClr val="57201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729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 descr="vfr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7245" y="3411513"/>
            <a:ext cx="1720439" cy="3401863"/>
          </a:xfrm>
          <a:prstGeom prst="rect">
            <a:avLst/>
          </a:prstGeom>
        </p:spPr>
      </p:pic>
      <p:pic>
        <p:nvPicPr>
          <p:cNvPr id="13" name="Рисунок 12" descr="vfrb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1105670" y="4274283"/>
            <a:ext cx="1765571" cy="3401863"/>
          </a:xfrm>
          <a:prstGeom prst="rect">
            <a:avLst/>
          </a:prstGeom>
        </p:spPr>
      </p:pic>
      <p:pic>
        <p:nvPicPr>
          <p:cNvPr id="14" name="Рисунок 13" descr="0_8e311_6aba0cd4_S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15516" y="5409220"/>
            <a:ext cx="14287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521" y="4445226"/>
            <a:ext cx="2366247" cy="241277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9208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600200"/>
            <a:ext cx="79208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628800"/>
            <a:ext cx="8928484" cy="2160240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Лента памяти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.mediasole.ru/images/76/76118/781604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00708"/>
            <a:ext cx="3204356" cy="296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yim778.com/data/out/42/77348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50984">
            <a:off x="1862655" y="3222774"/>
            <a:ext cx="1166850" cy="81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yim778.com/data/out/42/7734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52082" flipV="1">
            <a:off x="6116773" y="3179638"/>
            <a:ext cx="1207392" cy="84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4097" y="4221088"/>
            <a:ext cx="444745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Учреждена Екатериной </a:t>
            </a:r>
            <a:r>
              <a:rPr lang="en-US" sz="2800" b="1" dirty="0" smtClean="0"/>
              <a:t>II</a:t>
            </a:r>
            <a:r>
              <a:rPr lang="ru-RU" sz="2800" b="1" dirty="0" smtClean="0"/>
              <a:t> в 1769 г. для офицеров Русской Армии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65271" y="4221087"/>
            <a:ext cx="2233932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события </a:t>
            </a:r>
            <a:r>
              <a:rPr lang="ru-RU" sz="2800" b="1" dirty="0"/>
              <a:t>1941–1945 </a:t>
            </a:r>
            <a:r>
              <a:rPr lang="ru-RU" sz="2800" b="1" dirty="0" smtClean="0"/>
              <a:t>гг.</a:t>
            </a:r>
          </a:p>
          <a:p>
            <a:pPr algn="ctr"/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0-tub-ru.yandex.net/i?id=5a5518bdde89ef7f5994b8cc7711ade0&amp;n=33&amp;h=215&amp;w=28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8553"/>
            <a:ext cx="3887118" cy="2608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User\Desktop\x_38a166b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48553"/>
            <a:ext cx="3786187" cy="2582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georgievskaya-lentoc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7" y="3309160"/>
            <a:ext cx="3798972" cy="3173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orgievskaya-lentoci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09159"/>
            <a:ext cx="3869905" cy="3173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00708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dirty="0"/>
              <a:t>Акция «Георгиевская ленточка» — не коммерческая и не политическая.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/>
              <a:t>Цель акции — создание символа праздника — Дня Победы.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/>
              <a:t>Этот символ — выражение нашего уважения к ветеранам, дань памяти павшим на поле боя, благодарность людям, отдавшим все для фронта. Всем тем, благодаря кому мы победили в 1945 году.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/>
              <a:t>«Георгиевская ленточка» не является геральдическим символом. Это символическая лента, реплика традиционного </a:t>
            </a:r>
            <a:r>
              <a:rPr lang="ru-RU" sz="2400" dirty="0" err="1"/>
              <a:t>биколора</a:t>
            </a:r>
            <a:r>
              <a:rPr lang="ru-RU" sz="2400" dirty="0"/>
              <a:t> Георгиевской ленты.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/>
              <a:t>Не допускается использование в акции оригинальных наградных Георгиевских или Гвардейских лент. «Георгиевская ленточка» — символ, а не награда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71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564" y="764704"/>
            <a:ext cx="78848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6</a:t>
            </a:r>
            <a:r>
              <a:rPr lang="ru-RU" sz="2400" dirty="0" smtClean="0"/>
              <a:t>. «Георгиевская ленточка» не может быть объектом купли-продажи.</a:t>
            </a:r>
          </a:p>
          <a:p>
            <a:pPr algn="just"/>
            <a:r>
              <a:rPr lang="ru-RU" sz="2400" dirty="0" smtClean="0"/>
              <a:t>7. «Георгиевская ленточка» не может служить для продвижения товаров и услуг. Не допускается использование ленты в качестве сопутствующего товара или элемента товарной упаковки.</a:t>
            </a:r>
          </a:p>
          <a:p>
            <a:pPr algn="just"/>
            <a:r>
              <a:rPr lang="ru-RU" sz="2400" dirty="0" smtClean="0"/>
              <a:t>8. «Георгиевская ленточка» распространяется бесплатно. Не допускается выдача ленточки посетителю торгового учреждения в обмен на покупку.</a:t>
            </a:r>
          </a:p>
          <a:p>
            <a:pPr algn="just"/>
            <a:r>
              <a:rPr lang="ru-RU" sz="2400" dirty="0" smtClean="0"/>
              <a:t>9. Не допускается использование «Георгиевской ленточки» в политических целях любыми партиями или движениями.</a:t>
            </a:r>
          </a:p>
          <a:p>
            <a:pPr algn="just"/>
            <a:r>
              <a:rPr lang="ru-RU" sz="2400" dirty="0" smtClean="0"/>
              <a:t>10. «Георгиевская ленточка» имеет одну или две надписи: название города/государства, где произведена ленточка. Другие надписи на ленточке не допускаются.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60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" b="89943" l="2235" r="98883">
                        <a14:foregroundMark x1="75419" y1="13218" x2="55866" y2="30460"/>
                        <a14:foregroundMark x1="82682" y1="22414" x2="65922" y2="275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4128" y="686169"/>
            <a:ext cx="3168352" cy="6159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276872"/>
            <a:ext cx="5364596" cy="127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0828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20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226</Words>
  <Application>Microsoft Office PowerPoint</Application>
  <PresentationFormat>Экран (4:3)</PresentationFormat>
  <Paragraphs>16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Тема Office</vt:lpstr>
      <vt:lpstr>Лента памяти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Пользователь Windows</cp:lastModifiedBy>
  <cp:revision>27</cp:revision>
  <dcterms:created xsi:type="dcterms:W3CDTF">2015-04-30T16:13:06Z</dcterms:created>
  <dcterms:modified xsi:type="dcterms:W3CDTF">2018-05-06T20:12:02Z</dcterms:modified>
</cp:coreProperties>
</file>